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did North Carolina and South Carolina Split?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02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3174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Towns that had 60 or more families were allowed to send a delegate to the colonial Assembly, what were these towns called?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5363"/>
            <a:ext cx="8229600" cy="4040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BOROUGH TOWNS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Name three problems within North Carolina in the years after 1700</a:t>
            </a:r>
            <a:r>
              <a:rPr lang="en-US" b="1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39229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Religious groups in the colony were at odds</a:t>
            </a:r>
          </a:p>
          <a:p>
            <a:pPr marL="514350" indent="-514350">
              <a:buAutoNum type="arabicPeriod"/>
            </a:pPr>
            <a:r>
              <a:rPr lang="en-US" dirty="0" smtClean="0"/>
              <a:t>Native Americans and settlers warred with one another</a:t>
            </a:r>
          </a:p>
          <a:p>
            <a:pPr marL="514350" indent="-514350">
              <a:buAutoNum type="arabicPeriod"/>
            </a:pPr>
            <a:r>
              <a:rPr lang="en-US" dirty="0" smtClean="0"/>
              <a:t>Pirates roamed the waters off the coast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1" y="1745343"/>
            <a:ext cx="2884516" cy="1919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085" y="3931558"/>
            <a:ext cx="3011715" cy="23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42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What was the official tax supported church of Carolina?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Anglican Church (Church of England)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2" y="2382157"/>
            <a:ext cx="1511300" cy="153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2382157"/>
            <a:ext cx="32004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214" y="2382157"/>
            <a:ext cx="3492500" cy="2324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0450" y="5498961"/>
            <a:ext cx="6809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BUT… the Proprietors had done nothing about setting up an Anglican Church in the colony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975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What was the first Church law in North Carolina?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04107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Henderson Walker became Governor in 1699</a:t>
            </a:r>
          </a:p>
          <a:p>
            <a:r>
              <a:rPr lang="en-US" dirty="0" smtClean="0"/>
              <a:t>He believed that the Anglican Church should take its rightful role in the colonies</a:t>
            </a:r>
          </a:p>
          <a:p>
            <a:r>
              <a:rPr lang="en-US" dirty="0" smtClean="0"/>
              <a:t>He passed the </a:t>
            </a:r>
            <a:r>
              <a:rPr lang="en-US" b="1" u="sng" dirty="0" smtClean="0"/>
              <a:t>Vestry Act</a:t>
            </a:r>
            <a:r>
              <a:rPr lang="en-US" dirty="0"/>
              <a:t> </a:t>
            </a:r>
            <a:r>
              <a:rPr lang="en-US" dirty="0" smtClean="0"/>
              <a:t>to put the Anglican Church above all others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5386">
            <a:off x="5405758" y="1600200"/>
            <a:ext cx="3281042" cy="2304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100" y="3547898"/>
            <a:ext cx="2089056" cy="257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7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What three items did this law call for?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970" y="1600200"/>
            <a:ext cx="4345829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Laying out parishes (districts)</a:t>
            </a:r>
          </a:p>
          <a:p>
            <a:pPr marL="514350" indent="-514350">
              <a:buAutoNum type="arabicPeriod"/>
            </a:pPr>
            <a:r>
              <a:rPr lang="en-US" dirty="0" smtClean="0"/>
              <a:t>Organizing vestries (church board)</a:t>
            </a:r>
          </a:p>
          <a:p>
            <a:pPr marL="514350" indent="-514350">
              <a:buAutoNum type="arabicPeriod"/>
            </a:pPr>
            <a:r>
              <a:rPr lang="en-US" dirty="0" smtClean="0"/>
              <a:t>Tax to support clergymen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65200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761" y="3564922"/>
            <a:ext cx="2966868" cy="256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4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W</a:t>
            </a:r>
            <a:r>
              <a:rPr lang="en-US" b="1" dirty="0" smtClean="0"/>
              <a:t>ho </a:t>
            </a:r>
            <a:r>
              <a:rPr lang="en-US" b="1" dirty="0"/>
              <a:t>became the first Governor of North Carolina?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12625" cy="4525963"/>
          </a:xfrm>
        </p:spPr>
        <p:txBody>
          <a:bodyPr/>
          <a:lstStyle/>
          <a:p>
            <a:r>
              <a:rPr lang="en-US" dirty="0" smtClean="0"/>
              <a:t>Edward Hyde</a:t>
            </a:r>
          </a:p>
          <a:p>
            <a:r>
              <a:rPr lang="en-US" dirty="0" smtClean="0"/>
              <a:t>Struggle among religious groups convinced Proprietors to have a stronger government in the North</a:t>
            </a:r>
          </a:p>
          <a:p>
            <a:r>
              <a:rPr lang="en-US" dirty="0" smtClean="0"/>
              <a:t>Governor independent from the South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825" y="2771170"/>
            <a:ext cx="3416975" cy="38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1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What date marks the separation of North Carolina and South Carolina?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May 9, 1712</a:t>
            </a:r>
          </a:p>
          <a:p>
            <a:r>
              <a:rPr lang="en-US" dirty="0" smtClean="0"/>
              <a:t>Edward Hyde took oath of office as the first governor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212" y="2915321"/>
            <a:ext cx="4720095" cy="342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13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What were the Tuscarora Indians upset about?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cheated by colonial traders</a:t>
            </a:r>
          </a:p>
          <a:p>
            <a:r>
              <a:rPr lang="en-US" dirty="0" smtClean="0"/>
              <a:t>Resented losing their land</a:t>
            </a:r>
          </a:p>
          <a:p>
            <a:r>
              <a:rPr lang="en-US" dirty="0" smtClean="0"/>
              <a:t>Forced into slavery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428999"/>
            <a:ext cx="4187071" cy="3140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502" y="2917137"/>
            <a:ext cx="4162740" cy="279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4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Following the Tuscarora War were did the surviving Indians leave to?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Colonists would seek revenge for Tuscarora attacks</a:t>
            </a:r>
          </a:p>
          <a:p>
            <a:r>
              <a:rPr lang="en-US" dirty="0" smtClean="0"/>
              <a:t>Sold many of them into slavery</a:t>
            </a:r>
          </a:p>
          <a:p>
            <a:r>
              <a:rPr lang="en-US" dirty="0" smtClean="0"/>
              <a:t>Those who escaped, fled to New York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01" y="4108245"/>
            <a:ext cx="3980802" cy="1638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015" y="4108245"/>
            <a:ext cx="3073785" cy="22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76859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55</TotalTime>
  <Words>280</Words>
  <Application>Microsoft Macintosh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 Black </vt:lpstr>
      <vt:lpstr>Why did North Carolina and South Carolina Split?</vt:lpstr>
      <vt:lpstr>Name three problems within North Carolina in the years after 1700? </vt:lpstr>
      <vt:lpstr>What was the official tax supported church of Carolina? </vt:lpstr>
      <vt:lpstr>What was the first Church law in North Carolina? </vt:lpstr>
      <vt:lpstr>What three items did this law call for? </vt:lpstr>
      <vt:lpstr>Who became the first Governor of North Carolina? </vt:lpstr>
      <vt:lpstr>What date marks the separation of North Carolina and South Carolina? </vt:lpstr>
      <vt:lpstr>What were the Tuscarora Indians upset about? </vt:lpstr>
      <vt:lpstr>Following the Tuscarora War were did the surviving Indians leave to? </vt:lpstr>
      <vt:lpstr>Towns that had 60 or more families were allowed to send a delegate to the colonial Assembly, what were these towns called?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did North Carolina and South Carolina Split?</dc:title>
  <dc:creator>Stephanie Newhall</dc:creator>
  <cp:lastModifiedBy>Durham Public Schools</cp:lastModifiedBy>
  <cp:revision>4</cp:revision>
  <dcterms:created xsi:type="dcterms:W3CDTF">2013-11-05T00:23:47Z</dcterms:created>
  <dcterms:modified xsi:type="dcterms:W3CDTF">2015-10-08T12:53:25Z</dcterms:modified>
</cp:coreProperties>
</file>