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67" r:id="rId2"/>
    <p:sldId id="256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17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2F6D1-C934-4382-9B61-FEB4B459818D}" type="datetimeFigureOut">
              <a:rPr lang="en-US" smtClean="0"/>
              <a:pPr/>
              <a:t>7/18/15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BCC5AC-F5DD-4A0B-B442-92BECF6820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21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4B1B5D-137E-4EE8-B103-7733E42DCE84}" type="datetimeFigureOut">
              <a:rPr lang="en-US" smtClean="0"/>
              <a:pPr/>
              <a:t>7/18/15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C7202B-71A7-417C-A0BC-FAEDB9DAF2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4B1B5D-137E-4EE8-B103-7733E42DCE84}" type="datetimeFigureOut">
              <a:rPr lang="en-US" smtClean="0"/>
              <a:pPr/>
              <a:t>7/18/15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C7202B-71A7-417C-A0BC-FAEDB9DAF2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4B1B5D-137E-4EE8-B103-7733E42DCE84}" type="datetimeFigureOut">
              <a:rPr lang="en-US" smtClean="0"/>
              <a:pPr/>
              <a:t>7/18/15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C7202B-71A7-417C-A0BC-FAEDB9DAF2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4B1B5D-137E-4EE8-B103-7733E42DCE84}" type="datetimeFigureOut">
              <a:rPr lang="en-US" smtClean="0"/>
              <a:pPr/>
              <a:t>7/18/15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C7202B-71A7-417C-A0BC-FAEDB9DAF2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4B1B5D-137E-4EE8-B103-7733E42DCE84}" type="datetimeFigureOut">
              <a:rPr lang="en-US" smtClean="0"/>
              <a:pPr/>
              <a:t>7/18/15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C7202B-71A7-417C-A0BC-FAEDB9DAF2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4B1B5D-137E-4EE8-B103-7733E42DCE84}" type="datetimeFigureOut">
              <a:rPr lang="en-US" smtClean="0"/>
              <a:pPr/>
              <a:t>7/18/15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C7202B-71A7-417C-A0BC-FAEDB9DAF2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4B1B5D-137E-4EE8-B103-7733E42DCE84}" type="datetimeFigureOut">
              <a:rPr lang="en-US" smtClean="0"/>
              <a:pPr/>
              <a:t>7/18/15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C7202B-71A7-417C-A0BC-FAEDB9DAF2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4B1B5D-137E-4EE8-B103-7733E42DCE84}" type="datetimeFigureOut">
              <a:rPr lang="en-US" smtClean="0"/>
              <a:pPr/>
              <a:t>7/18/15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C7202B-71A7-417C-A0BC-FAEDB9DAF2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4B1B5D-137E-4EE8-B103-7733E42DCE84}" type="datetimeFigureOut">
              <a:rPr lang="en-US" smtClean="0"/>
              <a:pPr/>
              <a:t>7/18/15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C7202B-71A7-417C-A0BC-FAEDB9DAF2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4B1B5D-137E-4EE8-B103-7733E42DCE84}" type="datetimeFigureOut">
              <a:rPr lang="en-US" smtClean="0"/>
              <a:pPr/>
              <a:t>7/18/15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C7202B-71A7-417C-A0BC-FAEDB9DAF21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A4B1B5D-137E-4EE8-B103-7733E42DCE84}" type="datetimeFigureOut">
              <a:rPr lang="en-US" smtClean="0"/>
              <a:pPr/>
              <a:t>7/18/15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C7202B-71A7-417C-A0BC-FAEDB9DAF2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A4B1B5D-137E-4EE8-B103-7733E42DCE84}" type="datetimeFigureOut">
              <a:rPr lang="en-US" smtClean="0"/>
              <a:pPr/>
              <a:t>7/18/15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AC7202B-71A7-417C-A0BC-FAEDB9DAF2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jpeg"/><Relationship Id="rId3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cJaMyd8cNYQ" TargetMode="External"/><Relationship Id="rId3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hyperlink" Target="http://www.historyfor/" TargetMode="External"/><Relationship Id="rId1" Type="http://schemas.openxmlformats.org/officeDocument/2006/relationships/slideLayout" Target="../slideLayouts/slideLayout9.xml"/><Relationship Id="rId2" Type="http://schemas.openxmlformats.org/officeDocument/2006/relationships/hyperlink" Target="http://dsc.discovery.com/videos/mastodon-in-your-backyard-ancient-hunters.html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-VlOpwsj09c&amp;feature=related" TargetMode="External"/><Relationship Id="rId3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Relationship Id="rId3" Type="http://schemas.openxmlformats.org/officeDocument/2006/relationships/hyperlink" Target="http://www.youtube.com/watch?v=ajxNlwmcpD0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2CmZbuVMtE" TargetMode="External"/><Relationship Id="rId4" Type="http://schemas.openxmlformats.org/officeDocument/2006/relationships/image" Target="../media/image8.jpeg"/><Relationship Id="rId5" Type="http://schemas.openxmlformats.org/officeDocument/2006/relationships/hyperlink" Target="http://www.youtube.com/watch?v=lojmKihQBgQ&amp;feature=related" TargetMode="External"/><Relationship Id="rId6" Type="http://schemas.openxmlformats.org/officeDocument/2006/relationships/image" Target="../media/image9.jpeg"/><Relationship Id="rId7" Type="http://schemas.openxmlformats.org/officeDocument/2006/relationships/hyperlink" Target="http://bama.ua.edu/~alaarch/clipart/indian05.jpg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TuAlBcmKbPY&amp;feature=relat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4-09-07 at 9.52.3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733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320"/>
            <a:ext cx="8019288" cy="7162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do we know all this?????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143000"/>
            <a:ext cx="3962400" cy="504444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Archaeologist:</a:t>
            </a:r>
          </a:p>
          <a:p>
            <a:pPr>
              <a:buNone/>
            </a:pPr>
            <a:r>
              <a:rPr lang="en-US" dirty="0" smtClean="0"/>
              <a:t>Scientists who unearth and study items left behind by ancient peoples.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990600"/>
            <a:ext cx="3980688" cy="512064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Anthropologist:</a:t>
            </a:r>
          </a:p>
          <a:p>
            <a:pPr>
              <a:buNone/>
            </a:pPr>
            <a:r>
              <a:rPr lang="en-US" dirty="0" smtClean="0"/>
              <a:t>Scientist who studies human culture  (people) and how cultures influence each other.</a:t>
            </a:r>
            <a:endParaRPr lang="en-US" dirty="0"/>
          </a:p>
        </p:txBody>
      </p:sp>
      <p:pic>
        <p:nvPicPr>
          <p:cNvPr id="5" name="Picture 4" descr="archaeolog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581400"/>
            <a:ext cx="4038600" cy="26005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6172201"/>
            <a:ext cx="4572000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gazette.gmu.edu/images/BCexcavationssummer05.jpg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134394" y="3885406"/>
            <a:ext cx="5029200" cy="1588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nthr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3810000"/>
            <a:ext cx="2895600" cy="24223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81600" y="62484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http://i158.photobucket.com/albums/t93/thawk24/milesatwork.gif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545102"/>
          </a:xfrm>
        </p:spPr>
        <p:txBody>
          <a:bodyPr>
            <a:normAutofit fontScale="90000"/>
          </a:bodyPr>
          <a:lstStyle/>
          <a:p>
            <a:r>
              <a:rPr lang="en-US" sz="5400" dirty="0" smtClean="0"/>
              <a:t>Native Americans in the </a:t>
            </a:r>
            <a:br>
              <a:rPr lang="en-US" sz="5400" dirty="0" smtClean="0"/>
            </a:br>
            <a:r>
              <a:rPr lang="en-US" sz="5400" dirty="0" smtClean="0"/>
              <a:t>North Carolina Region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5791200"/>
            <a:ext cx="2362200" cy="40226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NC SCOS 1.02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286000"/>
            <a:ext cx="7543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Copy all the notes onto your paper.  This will help you study and for other assignments.</a:t>
            </a:r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These notes will need to be put in your notebook on pg. 16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291" y="159328"/>
            <a:ext cx="4897432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3733800" y="838200"/>
            <a:ext cx="0" cy="57219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759677" y="3505200"/>
            <a:ext cx="426012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752600" y="865909"/>
            <a:ext cx="426012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81200" y="159328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Beringia-Land Bridge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388993" y="865909"/>
            <a:ext cx="2725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Paleo Indians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581400" y="865909"/>
            <a:ext cx="2725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Archaic  Indians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115291" y="3548950"/>
            <a:ext cx="2725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Woodland Indians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581400" y="3514498"/>
            <a:ext cx="2573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Mississippian Indians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54806" y="159328"/>
            <a:ext cx="276059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Copy this chart down on pg. 16 of your interactive notebook!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smtClean="0"/>
              <a:t>Make sure to leave enough room in the boxes to take notes!!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99249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BERINGIA- LAND BRIDGE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7866888" cy="5029200"/>
          </a:xfrm>
        </p:spPr>
        <p:txBody>
          <a:bodyPr/>
          <a:lstStyle/>
          <a:p>
            <a:r>
              <a:rPr lang="en-US" sz="2800" b="1" dirty="0" smtClean="0"/>
              <a:t>40,000–15,000 B.C.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b="1" dirty="0" smtClean="0"/>
              <a:t>People migrate to North America from Asia by way of the </a:t>
            </a:r>
            <a:r>
              <a:rPr lang="en-US" sz="2800" b="1" dirty="0" smtClean="0">
                <a:hlinkClick r:id="rId2"/>
              </a:rPr>
              <a:t>Bering Land Bridge</a:t>
            </a:r>
            <a:r>
              <a:rPr lang="en-US" sz="2800" b="1" dirty="0" smtClean="0"/>
              <a:t>.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181600" y="6324600"/>
            <a:ext cx="365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NC Museum of History &amp; National Parks Service Map</a:t>
            </a:r>
            <a:endParaRPr lang="en-US" sz="1200" dirty="0"/>
          </a:p>
        </p:txBody>
      </p:sp>
      <p:pic>
        <p:nvPicPr>
          <p:cNvPr id="5" name="Picture 4" descr="bergi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3124200"/>
            <a:ext cx="70104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2600" y="228600"/>
            <a:ext cx="3067496" cy="990600"/>
          </a:xfrm>
        </p:spPr>
        <p:txBody>
          <a:bodyPr/>
          <a:lstStyle/>
          <a:p>
            <a:pPr algn="ctr"/>
            <a:r>
              <a:rPr lang="en-US" sz="3200" u="sng" dirty="0" smtClean="0">
                <a:hlinkClick r:id="rId2"/>
              </a:rPr>
              <a:t>PALEO INDIANS</a:t>
            </a:r>
            <a:endParaRPr lang="en-US" sz="3200" u="sng" dirty="0"/>
          </a:p>
        </p:txBody>
      </p:sp>
      <p:pic>
        <p:nvPicPr>
          <p:cNvPr id="5" name="Picture Placeholder 4" descr="Paleo-Indian drawing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3824" r="13824"/>
          <a:stretch>
            <a:fillRect/>
          </a:stretch>
        </p:blipFill>
        <p:spPr>
          <a:xfrm>
            <a:off x="381000" y="457200"/>
            <a:ext cx="5181600" cy="5334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800600"/>
            <a:ext cx="5105400" cy="228600"/>
          </a:xfrm>
        </p:spPr>
        <p:txBody>
          <a:bodyPr>
            <a:normAutofit fontScale="25000" lnSpcReduction="20000"/>
          </a:bodyPr>
          <a:lstStyle/>
          <a:p>
            <a:r>
              <a:rPr lang="en-US" sz="2400" dirty="0" smtClean="0">
                <a:hlinkClick r:id="rId4"/>
              </a:rPr>
              <a:t>www.historyfor</a:t>
            </a:r>
            <a:r>
              <a:rPr lang="en-US" sz="2400" dirty="0" smtClean="0"/>
              <a:t> kids.com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1295400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Paleo= very old; before 10,000 BC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638800" y="2514600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Nomadic Hunters.</a:t>
            </a:r>
          </a:p>
          <a:p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3352800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They used simple stone tools </a:t>
            </a:r>
            <a:r>
              <a:rPr lang="en-US" sz="2800" dirty="0" smtClean="0"/>
              <a:t>with NO modifications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5638800" y="4876800"/>
            <a:ext cx="3124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Hunted large animals &amp; followed herds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5791200"/>
            <a:ext cx="22860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Picture from Historyforkids.com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304800"/>
            <a:ext cx="5574792" cy="944562"/>
          </a:xfrm>
        </p:spPr>
        <p:txBody>
          <a:bodyPr/>
          <a:lstStyle/>
          <a:p>
            <a:r>
              <a:rPr lang="en-US" dirty="0" smtClean="0"/>
              <a:t>ARCHAIC INDIANS</a:t>
            </a:r>
            <a:endParaRPr lang="en-US" dirty="0"/>
          </a:p>
        </p:txBody>
      </p:sp>
      <p:pic>
        <p:nvPicPr>
          <p:cNvPr id="4" name="Content Placeholder 3" descr="atlatl.jpg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429000"/>
            <a:ext cx="4114800" cy="3150393"/>
          </a:xfrm>
        </p:spPr>
      </p:pic>
      <p:sp>
        <p:nvSpPr>
          <p:cNvPr id="6" name="TextBox 5"/>
          <p:cNvSpPr txBox="1"/>
          <p:nvPr/>
        </p:nvSpPr>
        <p:spPr>
          <a:xfrm>
            <a:off x="0" y="1219200"/>
            <a:ext cx="411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1. Semi-nomadic hunters; moved with the seasons.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4343400" y="1219200"/>
            <a:ext cx="41148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4. Started to </a:t>
            </a:r>
            <a:r>
              <a:rPr lang="en-US" sz="2800" b="1" dirty="0" smtClean="0"/>
              <a:t>develop ways to improve hunting and their way of life.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819400"/>
            <a:ext cx="3886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 May have</a:t>
            </a:r>
            <a:r>
              <a:rPr lang="en-US" sz="2800" b="1" dirty="0" smtClean="0"/>
              <a:t> believed in an afterlife </a:t>
            </a:r>
            <a:r>
              <a:rPr lang="en-US" sz="2800" dirty="0" smtClean="0"/>
              <a:t>once they passed away.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-44245" y="4299155"/>
            <a:ext cx="396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3. Used polished or shaped stone tools.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WOODLAND INDIANS</a:t>
            </a:r>
            <a:endParaRPr lang="en-US" dirty="0"/>
          </a:p>
        </p:txBody>
      </p:sp>
      <p:pic>
        <p:nvPicPr>
          <p:cNvPr id="4" name="Content Placeholder 3" descr="WOODLAND VILLAG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971800"/>
            <a:ext cx="4343400" cy="3276600"/>
          </a:xfrm>
        </p:spPr>
      </p:pic>
      <p:sp>
        <p:nvSpPr>
          <p:cNvPr id="5" name="TextBox 4"/>
          <p:cNvSpPr txBox="1"/>
          <p:nvPr/>
        </p:nvSpPr>
        <p:spPr>
          <a:xfrm>
            <a:off x="4800600" y="1371600"/>
            <a:ext cx="3962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smtClean="0"/>
              <a:t>They lived in permanent villages.</a:t>
            </a:r>
          </a:p>
          <a:p>
            <a:pPr marL="514350" indent="-514350"/>
            <a:endParaRPr lang="en-US" sz="2800" dirty="0"/>
          </a:p>
          <a:p>
            <a:pPr marL="514350" indent="-514350"/>
            <a:r>
              <a:rPr lang="en-US" sz="2800" b="1" dirty="0" smtClean="0"/>
              <a:t>2. </a:t>
            </a:r>
            <a:r>
              <a:rPr lang="en-US" sz="2800" b="1" dirty="0" smtClean="0">
                <a:hlinkClick r:id="rId3"/>
              </a:rPr>
              <a:t>Used bow and arrow</a:t>
            </a:r>
            <a:endParaRPr lang="en-US" sz="2800" b="1" dirty="0" smtClean="0"/>
          </a:p>
          <a:p>
            <a:pPr marL="514350" indent="-514350"/>
            <a:endParaRPr lang="en-US" sz="2800" dirty="0"/>
          </a:p>
          <a:p>
            <a:pPr marL="514350" indent="-514350"/>
            <a:r>
              <a:rPr lang="en-US" sz="2800" dirty="0" smtClean="0"/>
              <a:t>3. </a:t>
            </a:r>
            <a:r>
              <a:rPr lang="en-US" sz="2800" b="1" dirty="0" smtClean="0"/>
              <a:t>Hunters &amp; Gatherers</a:t>
            </a:r>
          </a:p>
          <a:p>
            <a:pPr marL="514350" indent="-514350"/>
            <a:r>
              <a:rPr lang="en-US" sz="2000" dirty="0"/>
              <a:t> </a:t>
            </a:r>
            <a:r>
              <a:rPr lang="en-US" sz="2000" dirty="0" smtClean="0"/>
              <a:t>    used what was in the area for food and housing.</a:t>
            </a:r>
          </a:p>
          <a:p>
            <a:pPr marL="514350" indent="-514350"/>
            <a:endParaRPr lang="en-US" sz="2000" dirty="0"/>
          </a:p>
          <a:p>
            <a:pPr marL="514350" indent="-514350"/>
            <a:r>
              <a:rPr lang="en-US" sz="2800" b="1" dirty="0" smtClean="0"/>
              <a:t>4.  A strong belief in the afterlife.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2098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Look at the picture below does this look like what you thought it would?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6248400"/>
            <a:ext cx="4343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http://www.eliwhitney.org/woodland/images/village.gif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944562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MISSISSIPPIAN INDIANS</a:t>
            </a:r>
            <a:endParaRPr lang="en-US" dirty="0"/>
          </a:p>
        </p:txBody>
      </p:sp>
      <p:pic>
        <p:nvPicPr>
          <p:cNvPr id="4" name="Content Placeholder 3" descr="Mississippi indian.jpg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57200" y="1219199"/>
            <a:ext cx="2209800" cy="1727287"/>
          </a:xfrm>
        </p:spPr>
      </p:pic>
      <p:sp>
        <p:nvSpPr>
          <p:cNvPr id="5" name="TextBox 4"/>
          <p:cNvSpPr txBox="1"/>
          <p:nvPr/>
        </p:nvSpPr>
        <p:spPr>
          <a:xfrm>
            <a:off x="2895600" y="1219200"/>
            <a:ext cx="5943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400" b="1" dirty="0" smtClean="0"/>
              <a:t>Lived around ceremonial centers. </a:t>
            </a:r>
            <a:r>
              <a:rPr lang="en-US" sz="2400" dirty="0" smtClean="0"/>
              <a:t>These are on mounds and important to their religion.</a:t>
            </a:r>
          </a:p>
          <a:p>
            <a:pPr marL="514350" indent="-514350">
              <a:buAutoNum type="arabicPeriod"/>
            </a:pPr>
            <a:endParaRPr lang="en-US" sz="2400" dirty="0"/>
          </a:p>
          <a:p>
            <a:pPr marL="514350" indent="-514350">
              <a:buAutoNum type="arabicPeriod" startAt="2"/>
            </a:pPr>
            <a:r>
              <a:rPr lang="en-US" sz="2400" b="1" dirty="0" smtClean="0"/>
              <a:t>Farms and agriculture were their sources of food.</a:t>
            </a:r>
          </a:p>
          <a:p>
            <a:pPr marL="514350" indent="-514350">
              <a:buAutoNum type="arabicPeriod" startAt="2"/>
            </a:pPr>
            <a:endParaRPr lang="en-US" sz="2400" dirty="0"/>
          </a:p>
          <a:p>
            <a:pPr marL="514350" indent="-514350">
              <a:buAutoNum type="arabicPeriod" startAt="2"/>
            </a:pPr>
            <a:r>
              <a:rPr lang="en-US" sz="2400" b="1" dirty="0" smtClean="0"/>
              <a:t>They enjoyed </a:t>
            </a:r>
            <a:r>
              <a:rPr lang="en-US" sz="2400" b="1" dirty="0" smtClean="0">
                <a:hlinkClick r:id="rId5"/>
              </a:rPr>
              <a:t>athletics</a:t>
            </a:r>
            <a:r>
              <a:rPr lang="en-US" sz="2400" b="1" dirty="0" smtClean="0"/>
              <a:t> </a:t>
            </a:r>
            <a:r>
              <a:rPr lang="en-US" sz="2400" dirty="0" smtClean="0"/>
              <a:t>and “free” time.</a:t>
            </a:r>
          </a:p>
          <a:p>
            <a:pPr marL="514350" indent="-514350">
              <a:buAutoNum type="arabicPeriod" startAt="2"/>
            </a:pPr>
            <a:endParaRPr lang="en-US" sz="2400" dirty="0"/>
          </a:p>
          <a:p>
            <a:pPr marL="514350" indent="-514350">
              <a:buAutoNum type="arabicPeriod" startAt="2"/>
            </a:pPr>
            <a:r>
              <a:rPr lang="en-US" sz="2400" b="1" dirty="0" smtClean="0"/>
              <a:t>They left evidence of life and artifacts in North Carolina </a:t>
            </a:r>
          </a:p>
        </p:txBody>
      </p:sp>
      <p:pic>
        <p:nvPicPr>
          <p:cNvPr id="6" name="Picture 5" descr="miss. indian potter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" y="3048000"/>
            <a:ext cx="2131561" cy="2590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0" y="6477000"/>
            <a:ext cx="632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hlinkClick r:id="rId7"/>
              </a:rPr>
              <a:t>http://bama.ua.edu/~alaarch/clipart/indian05.jpg</a:t>
            </a:r>
            <a:r>
              <a:rPr lang="en-US" sz="1000" dirty="0" smtClean="0"/>
              <a:t>  and http://www.missionsanluis.org/_images/apalacheeProvinceImage.jpg 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/>
          <p:nvPr/>
        </p:nvCxnSpPr>
        <p:spPr>
          <a:xfrm rot="5400000">
            <a:off x="190500" y="2781300"/>
            <a:ext cx="13716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3620294" y="3771106"/>
            <a:ext cx="533400" cy="1588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0" y="533400"/>
            <a:ext cx="8839200" cy="5688687"/>
            <a:chOff x="0" y="533400"/>
            <a:chExt cx="8839200" cy="5688687"/>
          </a:xfrm>
        </p:grpSpPr>
        <p:sp>
          <p:nvSpPr>
            <p:cNvPr id="2" name="TextBox 1"/>
            <p:cNvSpPr txBox="1"/>
            <p:nvPr/>
          </p:nvSpPr>
          <p:spPr>
            <a:xfrm>
              <a:off x="0" y="5791200"/>
              <a:ext cx="86106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200" dirty="0"/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457200" y="3733800"/>
              <a:ext cx="81534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152400" y="3810000"/>
              <a:ext cx="8686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BC  10,000	5,000	1,000	   500	   1,000	   1,300       1,500 	    2,000 AD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52400" y="1066800"/>
              <a:ext cx="16002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Paleo Indians:</a:t>
              </a:r>
              <a:r>
                <a:rPr lang="en-US" sz="2000" dirty="0" smtClean="0"/>
                <a:t> use the land bridge to travel</a:t>
              </a:r>
              <a:endParaRPr lang="en-US" sz="2000" dirty="0"/>
            </a:p>
          </p:txBody>
        </p:sp>
        <p:sp>
          <p:nvSpPr>
            <p:cNvPr id="20" name="Left Brace 19"/>
            <p:cNvSpPr/>
            <p:nvPr/>
          </p:nvSpPr>
          <p:spPr>
            <a:xfrm rot="5400000">
              <a:off x="2247900" y="2247900"/>
              <a:ext cx="990600" cy="1981200"/>
            </a:xfrm>
            <a:prstGeom prst="lef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81200" y="533400"/>
              <a:ext cx="137160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Archaic Indians:</a:t>
              </a:r>
              <a:r>
                <a:rPr lang="en-US" sz="2000" dirty="0" smtClean="0"/>
                <a:t>  seasonal travel &amp; discover the territory </a:t>
              </a:r>
              <a:endParaRPr lang="en-US" sz="2000" dirty="0"/>
            </a:p>
          </p:txBody>
        </p:sp>
        <p:sp>
          <p:nvSpPr>
            <p:cNvPr id="25" name="Left Brace 24"/>
            <p:cNvSpPr/>
            <p:nvPr/>
          </p:nvSpPr>
          <p:spPr>
            <a:xfrm rot="5400000">
              <a:off x="3848100" y="2476500"/>
              <a:ext cx="990600" cy="1524000"/>
            </a:xfrm>
            <a:prstGeom prst="lef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962400" y="533400"/>
              <a:ext cx="152400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Woodland Indians:  </a:t>
              </a:r>
              <a:r>
                <a:rPr lang="en-US" sz="2000" dirty="0" smtClean="0"/>
                <a:t>villages begin and people settle down in smaller areas</a:t>
              </a:r>
              <a:endParaRPr lang="en-US" sz="2000" dirty="0"/>
            </a:p>
          </p:txBody>
        </p:sp>
        <p:sp>
          <p:nvSpPr>
            <p:cNvPr id="27" name="Left Brace 26"/>
            <p:cNvSpPr/>
            <p:nvPr/>
          </p:nvSpPr>
          <p:spPr>
            <a:xfrm rot="5400000">
              <a:off x="5867400" y="2057400"/>
              <a:ext cx="990600" cy="2362200"/>
            </a:xfrm>
            <a:prstGeom prst="leftBrace">
              <a:avLst>
                <a:gd name="adj1" fmla="val 8333"/>
                <a:gd name="adj2" fmla="val 45867"/>
              </a:avLst>
            </a:prstGeom>
            <a:ln w="5715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096000" y="533400"/>
              <a:ext cx="23622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Mississippi Indians:  </a:t>
              </a:r>
              <a:r>
                <a:rPr lang="en-US" sz="2000" dirty="0" smtClean="0"/>
                <a:t>tribes begin and differences develop. </a:t>
              </a:r>
              <a:r>
                <a:rPr lang="en-US" sz="2000" dirty="0"/>
                <a:t> </a:t>
              </a:r>
              <a:r>
                <a:rPr lang="en-US" sz="2000" dirty="0" smtClean="0"/>
                <a:t>Lots of evidence is left in order to study these people.</a:t>
              </a:r>
              <a:endParaRPr lang="en-US" sz="2000" b="1" dirty="0"/>
            </a:p>
          </p:txBody>
        </p:sp>
        <p:pic>
          <p:nvPicPr>
            <p:cNvPr id="31" name="Picture 30" descr="arrow point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81200" y="4419600"/>
              <a:ext cx="466040" cy="838200"/>
            </a:xfrm>
            <a:prstGeom prst="rect">
              <a:avLst/>
            </a:prstGeom>
          </p:spPr>
        </p:pic>
        <p:pic>
          <p:nvPicPr>
            <p:cNvPr id="32" name="Picture 31" descr="mammoth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600" y="4267200"/>
              <a:ext cx="1219200" cy="914400"/>
            </a:xfrm>
            <a:prstGeom prst="rect">
              <a:avLst/>
            </a:prstGeom>
          </p:spPr>
        </p:pic>
        <p:pic>
          <p:nvPicPr>
            <p:cNvPr id="33" name="Picture 32" descr="throw atlatl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67000" y="4191000"/>
              <a:ext cx="1285875" cy="856025"/>
            </a:xfrm>
            <a:prstGeom prst="rect">
              <a:avLst/>
            </a:prstGeom>
          </p:spPr>
        </p:pic>
        <p:pic>
          <p:nvPicPr>
            <p:cNvPr id="34" name="Picture 33" descr="huntergatherers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67200" y="4191000"/>
              <a:ext cx="1066800" cy="1371600"/>
            </a:xfrm>
            <a:prstGeom prst="rect">
              <a:avLst/>
            </a:prstGeom>
          </p:spPr>
        </p:pic>
        <p:pic>
          <p:nvPicPr>
            <p:cNvPr id="35" name="Picture 34" descr="town creek mound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62600" y="4495800"/>
              <a:ext cx="1219200" cy="1219200"/>
            </a:xfrm>
            <a:prstGeom prst="rect">
              <a:avLst/>
            </a:prstGeom>
          </p:spPr>
        </p:pic>
        <p:pic>
          <p:nvPicPr>
            <p:cNvPr id="36" name="Picture 35" descr="corn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010401" y="4343400"/>
              <a:ext cx="838200" cy="1447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2865</TotalTime>
  <Words>432</Words>
  <Application>Microsoft Macintosh PowerPoint</Application>
  <PresentationFormat>On-screen Show (4:3)</PresentationFormat>
  <Paragraphs>61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Solstice</vt:lpstr>
      <vt:lpstr>PowerPoint Presentation</vt:lpstr>
      <vt:lpstr>Native Americans in the  North Carolina Region</vt:lpstr>
      <vt:lpstr>PowerPoint Presentation</vt:lpstr>
      <vt:lpstr>BERINGIA- LAND BRIDGE</vt:lpstr>
      <vt:lpstr>PALEO INDIANS</vt:lpstr>
      <vt:lpstr>ARCHAIC INDIANS</vt:lpstr>
      <vt:lpstr>WOODLAND INDIANS</vt:lpstr>
      <vt:lpstr>MISSISSIPPIAN INDIANS</vt:lpstr>
      <vt:lpstr>PowerPoint Presentation</vt:lpstr>
      <vt:lpstr>How do we know all this?????</vt:lpstr>
    </vt:vector>
  </TitlesOfParts>
  <Company>Kannapolis City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Native Americans in the  North Carolina Region</dc:title>
  <dc:creator>KCS</dc:creator>
  <cp:lastModifiedBy>Durham Public Schools</cp:lastModifiedBy>
  <cp:revision>181</cp:revision>
  <dcterms:created xsi:type="dcterms:W3CDTF">2008-07-18T14:41:03Z</dcterms:created>
  <dcterms:modified xsi:type="dcterms:W3CDTF">2015-07-18T15:47:34Z</dcterms:modified>
</cp:coreProperties>
</file>