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79" r:id="rId3"/>
    <p:sldId id="256" r:id="rId4"/>
    <p:sldId id="258" r:id="rId5"/>
    <p:sldId id="27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61" r:id="rId17"/>
    <p:sldId id="276" r:id="rId18"/>
    <p:sldId id="270" r:id="rId19"/>
    <p:sldId id="274" r:id="rId20"/>
    <p:sldId id="278" r:id="rId21"/>
    <p:sldId id="280" r:id="rId22"/>
    <p:sldId id="28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8D6DE-1ECE-4F0A-8A70-68D1F3C16E0F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605A0B-B935-4003-B775-BBEF8F9F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1BB72E-3583-4C33-83BD-E0B95554F487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FC7A6A-E744-4785-8DCB-7A75F8321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7A6A-E744-4785-8DCB-7A75F8321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98E8-8AB9-47A6-BD4C-5B7690C8BF6D}" type="datetimeFigureOut">
              <a:rPr lang="en-US" smtClean="0"/>
              <a:pPr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4526-9B46-4C58-8736-4E4E95F6D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9VpwmtnOZ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3i1f1ODkK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lwnfXTx4F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5bD8eTmxv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3 at 8.5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IV. Altitude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0150" lvl="1" indent="-742950">
              <a:buFont typeface="+mj-lt"/>
              <a:buAutoNum type="arabicPeriod"/>
            </a:pPr>
            <a:r>
              <a:rPr lang="en-US" sz="4400" b="1" dirty="0" smtClean="0"/>
              <a:t>Air cools as it rises above the Earth’s surface</a:t>
            </a:r>
            <a:endParaRPr lang="en-US" sz="4400" b="1" dirty="0"/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/>
              <a:t>Appalachian Mountains</a:t>
            </a:r>
          </a:p>
          <a:p>
            <a:pPr lvl="3"/>
            <a:r>
              <a:rPr lang="en-US" sz="4000" dirty="0"/>
              <a:t>higher elevations = cooler air</a:t>
            </a:r>
          </a:p>
          <a:p>
            <a:pPr lvl="3"/>
            <a:r>
              <a:rPr lang="en-US" sz="4000" dirty="0" smtClean="0"/>
              <a:t>acts </a:t>
            </a:r>
            <a:r>
              <a:rPr lang="en-US" sz="4000" dirty="0"/>
              <a:t>as a barrier on the west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7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88005" cy="32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58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>
            <a:normAutofit fontScale="90000"/>
          </a:bodyPr>
          <a:lstStyle/>
          <a:p>
            <a:pPr lvl="0"/>
            <a:r>
              <a:rPr lang="en-US" sz="5300" b="1" dirty="0" smtClean="0"/>
              <a:t>V. Precipitation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/>
              <a:t>Water released from the atmosphere</a:t>
            </a:r>
          </a:p>
          <a:p>
            <a:pPr lvl="3"/>
            <a:r>
              <a:rPr lang="en-US" sz="3200" dirty="0" smtClean="0"/>
              <a:t>Rain, sleet, hail, fog, snow, or dew.</a:t>
            </a:r>
            <a:endParaRPr lang="en-US" sz="3200" dirty="0"/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/>
              <a:t>Depends on regional temperatures</a:t>
            </a:r>
          </a:p>
          <a:p>
            <a:pPr lvl="3"/>
            <a:r>
              <a:rPr lang="en-US" sz="3200" dirty="0" smtClean="0"/>
              <a:t>NC has little snow, most in mountain region</a:t>
            </a:r>
          </a:p>
        </p:txBody>
      </p:sp>
    </p:spTree>
    <p:extLst>
      <p:ext uri="{BB962C8B-B14F-4D97-AF65-F5344CB8AC3E}">
        <p14:creationId xmlns:p14="http://schemas.microsoft.com/office/powerpoint/2010/main" val="369212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462342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1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6000" b="1" dirty="0" smtClean="0"/>
              <a:t>VI. Winds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/>
              <a:t>Thunderstorms</a:t>
            </a:r>
          </a:p>
          <a:p>
            <a:pPr marL="1600200" lvl="2" indent="-742950"/>
            <a:r>
              <a:rPr lang="en-US" dirty="0" smtClean="0"/>
              <a:t>Most common windstorm in N.C. Caused by rapidly rising warm air and cold downdrafts of air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/>
              <a:t> </a:t>
            </a:r>
            <a:r>
              <a:rPr lang="en-US" sz="3600" b="1" dirty="0" smtClean="0"/>
              <a:t>Hurricanes</a:t>
            </a:r>
          </a:p>
          <a:p>
            <a:pPr marL="1600200" lvl="2" indent="-742950"/>
            <a:r>
              <a:rPr lang="en-US" dirty="0" smtClean="0"/>
              <a:t>Need warm ocean water to develop. Winds reach between 74 and 150 mph.</a:t>
            </a:r>
            <a:endParaRPr lang="en-US" dirty="0"/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/>
              <a:t>Tornadoes</a:t>
            </a:r>
            <a:endParaRPr lang="en-US" b="1" dirty="0"/>
          </a:p>
          <a:p>
            <a:pPr marL="1600200" lvl="2" indent="-742950"/>
            <a:r>
              <a:rPr lang="en-US" dirty="0" smtClean="0"/>
              <a:t>Wind speeds can reach 500 mph. Can strike at anytime of year anywhere in N.C. These are the most violent.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200400" y="457200"/>
            <a:ext cx="291963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3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200400" y="457200"/>
            <a:ext cx="291963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3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75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200400" y="457200"/>
            <a:ext cx="291963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3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VII. Natural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499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Determine how people live and work in an area</a:t>
            </a:r>
            <a:endParaRPr lang="en-US" b="1" dirty="0"/>
          </a:p>
          <a:p>
            <a:pPr marL="1428750" lvl="2" indent="-514350">
              <a:buFont typeface="+mj-lt"/>
              <a:buAutoNum type="alphaLcParenR"/>
            </a:pPr>
            <a:r>
              <a:rPr lang="en-US" sz="3200" u="sng" dirty="0" smtClean="0"/>
              <a:t>Coastal </a:t>
            </a:r>
            <a:r>
              <a:rPr lang="en-US" sz="3200" u="sng" dirty="0"/>
              <a:t>Plains </a:t>
            </a:r>
            <a:r>
              <a:rPr lang="en-US" sz="3200" dirty="0"/>
              <a:t>– </a:t>
            </a:r>
            <a:r>
              <a:rPr lang="en-US" sz="3200" dirty="0" smtClean="0"/>
              <a:t>Rich </a:t>
            </a:r>
            <a:r>
              <a:rPr lang="en-US" sz="3200" dirty="0"/>
              <a:t>soil called loam</a:t>
            </a:r>
          </a:p>
          <a:p>
            <a:pPr marL="1885950" lvl="3" indent="-514350">
              <a:buNone/>
            </a:pPr>
            <a:r>
              <a:rPr lang="en-US" sz="3200" i="1" dirty="0" smtClean="0"/>
              <a:t>- </a:t>
            </a:r>
            <a:r>
              <a:rPr lang="en-US" sz="3200" i="1" dirty="0"/>
              <a:t>attracted early settlers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3200" u="sng" dirty="0"/>
              <a:t>Piedmont</a:t>
            </a:r>
            <a:r>
              <a:rPr lang="en-US" sz="3200" dirty="0"/>
              <a:t> – </a:t>
            </a:r>
            <a:r>
              <a:rPr lang="en-US" sz="3200" dirty="0" smtClean="0"/>
              <a:t>Clay, rockier</a:t>
            </a:r>
            <a:r>
              <a:rPr lang="en-US" sz="3200" dirty="0"/>
              <a:t>, poor for farming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3200" u="sng" dirty="0"/>
              <a:t>Mountains</a:t>
            </a:r>
            <a:r>
              <a:rPr lang="en-US" sz="3200" dirty="0"/>
              <a:t> – rocky</a:t>
            </a:r>
          </a:p>
          <a:p>
            <a:pPr marL="1885950" lvl="3" indent="-514350">
              <a:buNone/>
            </a:pPr>
            <a:r>
              <a:rPr lang="en-US" sz="3200" i="1" dirty="0" smtClean="0"/>
              <a:t>-Home </a:t>
            </a:r>
            <a:r>
              <a:rPr lang="en-US" sz="3200" i="1" dirty="0"/>
              <a:t>to a large variety of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500" b="1" dirty="0" smtClean="0"/>
              <a:t>VIII. Nature &amp; Wildlife</a:t>
            </a:r>
            <a:br>
              <a:rPr lang="en-US" sz="4500" b="1" dirty="0" smtClean="0"/>
            </a:b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arenR"/>
            </a:pPr>
            <a:r>
              <a:rPr lang="en-US" b="1" dirty="0" smtClean="0"/>
              <a:t>Warm </a:t>
            </a:r>
            <a:r>
              <a:rPr lang="en-US" b="1" dirty="0"/>
              <a:t>climate = wide variety of species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Trees</a:t>
            </a:r>
          </a:p>
          <a:p>
            <a:pPr marL="1428750" lvl="2" indent="-514350">
              <a:buNone/>
            </a:pPr>
            <a:r>
              <a:rPr lang="en-US" sz="2800" dirty="0" smtClean="0"/>
              <a:t>-Most </a:t>
            </a:r>
            <a:r>
              <a:rPr lang="en-US" sz="2800" dirty="0"/>
              <a:t>important economically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Wildlife</a:t>
            </a:r>
          </a:p>
          <a:p>
            <a:pPr marL="1428750" lvl="2" indent="-514350">
              <a:buNone/>
            </a:pPr>
            <a:r>
              <a:rPr lang="en-US" sz="2800" dirty="0" smtClean="0"/>
              <a:t>-Bears</a:t>
            </a:r>
            <a:r>
              <a:rPr lang="en-US" sz="2800" dirty="0"/>
              <a:t>, deer, groundhog, possum,  wildcats</a:t>
            </a:r>
          </a:p>
          <a:p>
            <a:endParaRPr lang="en-US" dirty="0"/>
          </a:p>
        </p:txBody>
      </p:sp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1"/>
            <a:ext cx="212066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6141"/>
            <a:ext cx="3505200" cy="22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3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2 at 6.2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8.5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4 at 6.5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9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4 at 6.5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Climate and Weather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62800" cy="548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0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endParaRPr lang="en-US" b="1" dirty="0"/>
          </a:p>
          <a:p>
            <a:pPr marL="1200150" lvl="1" indent="-742950">
              <a:buFont typeface="+mj-lt"/>
              <a:buAutoNum type="arabicPeriod"/>
            </a:pPr>
            <a:r>
              <a:rPr lang="en-US" sz="4400" b="1" i="1" u="sng" dirty="0" smtClean="0"/>
              <a:t>Climate</a:t>
            </a:r>
            <a:r>
              <a:rPr lang="en-US" sz="4400" b="1" dirty="0" smtClean="0"/>
              <a:t> is the main kind of weather that a region enjoys over an extended period of time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/>
              <a:t>NC is </a:t>
            </a:r>
            <a:r>
              <a:rPr lang="en-US" sz="4400" dirty="0"/>
              <a:t>in the </a:t>
            </a:r>
            <a:r>
              <a:rPr lang="en-US" sz="4400" i="1" dirty="0"/>
              <a:t>Sun </a:t>
            </a:r>
            <a:r>
              <a:rPr lang="en-US" sz="4400" i="1" dirty="0" smtClean="0"/>
              <a:t>Belt</a:t>
            </a:r>
          </a:p>
          <a:p>
            <a:pPr marL="914400" lvl="2" indent="0">
              <a:buNone/>
            </a:pPr>
            <a:r>
              <a:rPr lang="en-US" sz="4000" dirty="0" smtClean="0"/>
              <a:t>-Warm-weather Southern states</a:t>
            </a:r>
            <a:endParaRPr lang="en-US" sz="4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8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2983"/>
            <a:ext cx="7091363" cy="609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4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II. Location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0150" lvl="1" indent="-742950">
              <a:buFont typeface="+mj-lt"/>
              <a:buAutoNum type="arabicPeriod"/>
            </a:pPr>
            <a:r>
              <a:rPr lang="en-US" sz="3600" dirty="0" smtClean="0"/>
              <a:t>Important </a:t>
            </a:r>
            <a:r>
              <a:rPr lang="en-US" sz="3600" dirty="0"/>
              <a:t>factor in climate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/>
              <a:t>Closer to equator = warmer the climate</a:t>
            </a:r>
          </a:p>
          <a:p>
            <a:pPr lvl="3"/>
            <a:r>
              <a:rPr lang="en-US" sz="3200" dirty="0" smtClean="0"/>
              <a:t>Short </a:t>
            </a:r>
            <a:r>
              <a:rPr lang="en-US" sz="3200" dirty="0"/>
              <a:t>winters</a:t>
            </a:r>
          </a:p>
          <a:p>
            <a:pPr lvl="3"/>
            <a:r>
              <a:rPr lang="en-US" sz="3200" dirty="0"/>
              <a:t>Longer growing season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78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900" b="1" dirty="0" smtClean="0"/>
              <a:t>III. Atlantic Ocean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1657350" lvl="2" indent="-742950">
              <a:buFont typeface="+mj-lt"/>
              <a:buAutoNum type="arabicPeriod"/>
            </a:pPr>
            <a:r>
              <a:rPr lang="en-US" sz="4400" b="1" dirty="0" smtClean="0"/>
              <a:t>Makes the air more moist</a:t>
            </a:r>
            <a:endParaRPr lang="en-US" sz="4400" b="1" dirty="0"/>
          </a:p>
          <a:p>
            <a:pPr marL="1657350" lvl="2" indent="-742950">
              <a:buFont typeface="+mj-lt"/>
              <a:buAutoNum type="arabicPeriod"/>
            </a:pPr>
            <a:r>
              <a:rPr lang="en-US" sz="4400" b="1" dirty="0" smtClean="0"/>
              <a:t>Water holds </a:t>
            </a:r>
            <a:r>
              <a:rPr lang="en-US" sz="4400" b="1" dirty="0"/>
              <a:t>heat and warms the air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4400" dirty="0"/>
              <a:t>Gives NC warm, humid summers and cool, damp winters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5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1"/>
            <a:ext cx="85344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276</Words>
  <Application>Microsoft Macintosh PowerPoint</Application>
  <PresentationFormat>On-screen Show (4:3)</PresentationFormat>
  <Paragraphs>49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Climate and Weather</vt:lpstr>
      <vt:lpstr>I. Climate</vt:lpstr>
      <vt:lpstr>PowerPoint Presentation</vt:lpstr>
      <vt:lpstr> II. Location </vt:lpstr>
      <vt:lpstr>PowerPoint Presentation</vt:lpstr>
      <vt:lpstr>III. Atlantic Ocean </vt:lpstr>
      <vt:lpstr>PowerPoint Presentation</vt:lpstr>
      <vt:lpstr>IV. Altitude </vt:lpstr>
      <vt:lpstr>PowerPoint Presentation</vt:lpstr>
      <vt:lpstr>V. Precipitation </vt:lpstr>
      <vt:lpstr>PowerPoint Presentation</vt:lpstr>
      <vt:lpstr>VI. Winds </vt:lpstr>
      <vt:lpstr>PowerPoint Presentation</vt:lpstr>
      <vt:lpstr>PowerPoint Presentation</vt:lpstr>
      <vt:lpstr>PowerPoint Presentation</vt:lpstr>
      <vt:lpstr>VII. Natural Resources</vt:lpstr>
      <vt:lpstr>VIII. Nature &amp; Wildlife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Weather</dc:title>
  <dc:creator>Kimberlie</dc:creator>
  <cp:lastModifiedBy>Durham Public Schools</cp:lastModifiedBy>
  <cp:revision>57</cp:revision>
  <cp:lastPrinted>2014-09-04T17:35:32Z</cp:lastPrinted>
  <dcterms:created xsi:type="dcterms:W3CDTF">2012-09-05T00:12:29Z</dcterms:created>
  <dcterms:modified xsi:type="dcterms:W3CDTF">2015-07-18T15:09:13Z</dcterms:modified>
</cp:coreProperties>
</file>