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6F54-0B13-D64B-B63A-59F7B801D876}" type="datetimeFigureOut">
              <a:rPr lang="en-US" smtClean="0"/>
              <a:t>7/26/15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E882-97BE-514A-B3FA-14F7B845A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6F54-0B13-D64B-B63A-59F7B801D876}" type="datetimeFigureOut">
              <a:rPr lang="en-US" smtClean="0"/>
              <a:t>7/26/15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E882-97BE-514A-B3FA-14F7B845A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6F54-0B13-D64B-B63A-59F7B801D876}" type="datetimeFigureOut">
              <a:rPr lang="en-US" smtClean="0"/>
              <a:t>7/26/15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E882-97BE-514A-B3FA-14F7B845A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6F54-0B13-D64B-B63A-59F7B801D876}" type="datetimeFigureOut">
              <a:rPr lang="en-US" smtClean="0"/>
              <a:t>7/26/15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E882-97BE-514A-B3FA-14F7B845A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6F54-0B13-D64B-B63A-59F7B801D876}" type="datetimeFigureOut">
              <a:rPr lang="en-US" smtClean="0"/>
              <a:t>7/26/15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E882-97BE-514A-B3FA-14F7B845A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6F54-0B13-D64B-B63A-59F7B801D876}" type="datetimeFigureOut">
              <a:rPr lang="en-US" smtClean="0"/>
              <a:t>7/26/15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E882-97BE-514A-B3FA-14F7B845A9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6F54-0B13-D64B-B63A-59F7B801D876}" type="datetimeFigureOut">
              <a:rPr lang="en-US" smtClean="0"/>
              <a:t>7/26/15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E882-97BE-514A-B3FA-14F7B845A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6F54-0B13-D64B-B63A-59F7B801D876}" type="datetimeFigureOut">
              <a:rPr lang="en-US" smtClean="0"/>
              <a:t>7/26/15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E882-97BE-514A-B3FA-14F7B845A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6F54-0B13-D64B-B63A-59F7B801D876}" type="datetimeFigureOut">
              <a:rPr lang="en-US" smtClean="0"/>
              <a:t>7/26/15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E882-97BE-514A-B3FA-14F7B845A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6F54-0B13-D64B-B63A-59F7B801D876}" type="datetimeFigureOut">
              <a:rPr lang="en-US" smtClean="0"/>
              <a:t>7/26/15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18E882-97BE-514A-B3FA-14F7B845A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6F54-0B13-D64B-B63A-59F7B801D876}" type="datetimeFigureOut">
              <a:rPr lang="en-US" smtClean="0"/>
              <a:t>7/26/15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8E882-97BE-514A-B3FA-14F7B845A9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D296F54-0B13-D64B-B63A-59F7B801D876}" type="datetimeFigureOut">
              <a:rPr lang="en-US" smtClean="0"/>
              <a:t>7/26/15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218E882-97BE-514A-B3FA-14F7B845A9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Negative &amp; Positive Impact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Of the Industrial Revolution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175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ahoma" charset="0"/>
              </a:rPr>
              <a:t>Industrialization brings</a:t>
            </a:r>
            <a:r>
              <a:rPr lang="en-US" b="1" dirty="0" smtClean="0">
                <a:latin typeface="Tahoma" charset="0"/>
              </a:rPr>
              <a:t> negative effects:</a:t>
            </a:r>
            <a:endParaRPr lang="en-US" dirty="0" smtClean="0">
              <a:latin typeface="Tahoma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Tahoma" charset="0"/>
              </a:rPr>
              <a:t>Industrialization causes--</a:t>
            </a:r>
            <a:r>
              <a:rPr lang="en-US" dirty="0" smtClean="0">
                <a:latin typeface="Tahoma" charset="0"/>
                <a:sym typeface="Wingdings" charset="0"/>
              </a:rPr>
              <a:t></a:t>
            </a:r>
            <a:r>
              <a:rPr lang="en-US" dirty="0" smtClean="0">
                <a:latin typeface="Tahoma" charset="0"/>
              </a:rPr>
              <a:t>pollution-</a:t>
            </a:r>
            <a:r>
              <a:rPr lang="en-US" dirty="0" smtClean="0">
                <a:latin typeface="Tahoma" charset="0"/>
                <a:sym typeface="Wingdings" charset="0"/>
              </a:rPr>
              <a:t></a:t>
            </a:r>
            <a:r>
              <a:rPr lang="en-US" dirty="0" smtClean="0">
                <a:latin typeface="Tahoma" charset="0"/>
              </a:rPr>
              <a:t>air, water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Tahoma" charset="0"/>
              </a:rPr>
              <a:t>Industrialization causes---</a:t>
            </a:r>
            <a:r>
              <a:rPr lang="en-US" dirty="0" smtClean="0">
                <a:latin typeface="Tahoma" charset="0"/>
                <a:sym typeface="Wingdings" charset="0"/>
              </a:rPr>
              <a:t></a:t>
            </a:r>
            <a:r>
              <a:rPr lang="en-US" dirty="0" smtClean="0">
                <a:latin typeface="Tahoma" charset="0"/>
              </a:rPr>
              <a:t>poverty-</a:t>
            </a:r>
            <a:r>
              <a:rPr lang="en-US" dirty="0" smtClean="0">
                <a:latin typeface="Tahoma" charset="0"/>
                <a:sym typeface="Wingdings" charset="0"/>
              </a:rPr>
              <a:t></a:t>
            </a:r>
            <a:r>
              <a:rPr lang="en-US" dirty="0" smtClean="0">
                <a:latin typeface="Tahoma" charset="0"/>
              </a:rPr>
              <a:t> government </a:t>
            </a:r>
            <a:r>
              <a:rPr lang="en-US" dirty="0" err="1" smtClean="0">
                <a:latin typeface="Tahoma" charset="0"/>
              </a:rPr>
              <a:t>doesn</a:t>
            </a:r>
            <a:r>
              <a:rPr lang="ja-JP" altLang="en-US" dirty="0" smtClean="0">
                <a:latin typeface="Tahoma" charset="0"/>
              </a:rPr>
              <a:t>’</a:t>
            </a:r>
            <a:r>
              <a:rPr lang="en-US" dirty="0" smtClean="0">
                <a:latin typeface="Tahoma" charset="0"/>
              </a:rPr>
              <a:t>t protect workers at first-</a:t>
            </a:r>
            <a:r>
              <a:rPr lang="en-US" dirty="0" smtClean="0">
                <a:latin typeface="Tahoma" charset="0"/>
                <a:sym typeface="Wingdings" charset="0"/>
              </a:rPr>
              <a:t></a:t>
            </a:r>
            <a:r>
              <a:rPr lang="en-US" dirty="0" smtClean="0">
                <a:latin typeface="Tahoma" charset="0"/>
              </a:rPr>
              <a:t> workers compete with other workers for low skill jobs-</a:t>
            </a:r>
            <a:r>
              <a:rPr lang="en-US" dirty="0" smtClean="0">
                <a:latin typeface="Tahoma" charset="0"/>
                <a:sym typeface="Wingdings" charset="0"/>
              </a:rPr>
              <a:t></a:t>
            </a:r>
            <a:r>
              <a:rPr lang="en-US" dirty="0" smtClean="0">
                <a:latin typeface="Tahoma" charset="0"/>
              </a:rPr>
              <a:t> workers work long hours-</a:t>
            </a:r>
            <a:r>
              <a:rPr lang="en-US" dirty="0" smtClean="0">
                <a:latin typeface="Tahoma" charset="0"/>
                <a:sym typeface="Wingdings" charset="0"/>
              </a:rPr>
              <a:t></a:t>
            </a:r>
            <a:r>
              <a:rPr lang="en-US" dirty="0" smtClean="0">
                <a:latin typeface="Tahoma" charset="0"/>
              </a:rPr>
              <a:t> get low pay-</a:t>
            </a:r>
            <a:r>
              <a:rPr lang="en-US" dirty="0" smtClean="0">
                <a:latin typeface="Tahoma" charset="0"/>
                <a:sym typeface="Wingdings" charset="0"/>
              </a:rPr>
              <a:t></a:t>
            </a:r>
            <a:r>
              <a:rPr lang="en-US" dirty="0" smtClean="0">
                <a:latin typeface="Tahoma" charset="0"/>
              </a:rPr>
              <a:t> unsafe working conditions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Tahoma" charset="0"/>
              </a:rPr>
              <a:t>Poverty is so bad-</a:t>
            </a:r>
            <a:r>
              <a:rPr lang="en-US" dirty="0" smtClean="0">
                <a:latin typeface="Tahoma" charset="0"/>
                <a:sym typeface="Wingdings" charset="0"/>
              </a:rPr>
              <a:t></a:t>
            </a:r>
            <a:r>
              <a:rPr lang="en-US" dirty="0" smtClean="0">
                <a:latin typeface="Tahoma" charset="0"/>
              </a:rPr>
              <a:t>children need to work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Tahoma" charset="0"/>
              </a:rPr>
              <a:t>Massive wealth is created by factory owners-</a:t>
            </a:r>
            <a:r>
              <a:rPr lang="en-US" dirty="0" smtClean="0">
                <a:latin typeface="Tahoma" charset="0"/>
                <a:sym typeface="Wingdings" charset="0"/>
              </a:rPr>
              <a:t></a:t>
            </a:r>
            <a:r>
              <a:rPr lang="en-US" dirty="0" smtClean="0">
                <a:latin typeface="Tahoma" charset="0"/>
              </a:rPr>
              <a:t> causes corruption-</a:t>
            </a:r>
            <a:r>
              <a:rPr lang="en-US" dirty="0" smtClean="0">
                <a:latin typeface="Tahoma" charset="0"/>
                <a:sym typeface="Wingdings" charset="0"/>
              </a:rPr>
              <a:t></a:t>
            </a:r>
            <a:r>
              <a:rPr lang="en-US" dirty="0" smtClean="0">
                <a:latin typeface="Tahoma" charset="0"/>
              </a:rPr>
              <a:t> business owners use money to influence government officials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613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n-US" dirty="0" smtClean="0">
              <a:latin typeface="Tahoma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Tahoma" charset="0"/>
              </a:rPr>
              <a:t>Inventions are created-</a:t>
            </a:r>
            <a:r>
              <a:rPr lang="en-US" dirty="0" smtClean="0">
                <a:latin typeface="Tahoma" charset="0"/>
                <a:sym typeface="Wingdings" charset="0"/>
              </a:rPr>
              <a:t></a:t>
            </a:r>
            <a:r>
              <a:rPr lang="en-US" dirty="0" smtClean="0">
                <a:latin typeface="Tahoma" charset="0"/>
              </a:rPr>
              <a:t>More products--</a:t>
            </a:r>
            <a:r>
              <a:rPr lang="en-US" dirty="0" smtClean="0">
                <a:latin typeface="Tahoma" charset="0"/>
                <a:sym typeface="Wingdings" charset="0"/>
              </a:rPr>
              <a:t></a:t>
            </a:r>
            <a:r>
              <a:rPr lang="en-US" dirty="0" smtClean="0">
                <a:latin typeface="Tahoma" charset="0"/>
              </a:rPr>
              <a:t>produced faster--</a:t>
            </a:r>
            <a:r>
              <a:rPr lang="en-US" dirty="0" smtClean="0">
                <a:latin typeface="Tahoma" charset="0"/>
                <a:sym typeface="Wingdings" charset="0"/>
              </a:rPr>
              <a:t></a:t>
            </a:r>
            <a:r>
              <a:rPr lang="en-US" dirty="0" smtClean="0">
                <a:latin typeface="Tahoma" charset="0"/>
              </a:rPr>
              <a:t> produced cheaper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Tahoma" charset="0"/>
              </a:rPr>
              <a:t>Jobs are created---</a:t>
            </a:r>
            <a:r>
              <a:rPr lang="en-US" dirty="0" smtClean="0">
                <a:latin typeface="Tahoma" charset="0"/>
                <a:sym typeface="Wingdings" charset="0"/>
              </a:rPr>
              <a:t></a:t>
            </a:r>
            <a:r>
              <a:rPr lang="en-US" dirty="0" smtClean="0">
                <a:latin typeface="Tahoma" charset="0"/>
              </a:rPr>
              <a:t> people have money to buy more goods-</a:t>
            </a:r>
            <a:r>
              <a:rPr lang="en-US" dirty="0" smtClean="0">
                <a:latin typeface="Tahoma" charset="0"/>
                <a:sym typeface="Wingdings" charset="0"/>
              </a:rPr>
              <a:t></a:t>
            </a:r>
            <a:r>
              <a:rPr lang="en-US" dirty="0" smtClean="0">
                <a:latin typeface="Tahoma" charset="0"/>
              </a:rPr>
              <a:t>economy gets better for everyone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Tahoma" charset="0"/>
              </a:rPr>
              <a:t>Rich people get richer--</a:t>
            </a:r>
            <a:r>
              <a:rPr lang="en-US" dirty="0" smtClean="0">
                <a:latin typeface="Tahoma" charset="0"/>
                <a:sym typeface="Wingdings" charset="0"/>
              </a:rPr>
              <a:t></a:t>
            </a:r>
            <a:r>
              <a:rPr lang="en-US" dirty="0" smtClean="0">
                <a:latin typeface="Tahoma" charset="0"/>
              </a:rPr>
              <a:t> create more factories or businesses --</a:t>
            </a:r>
            <a:r>
              <a:rPr lang="en-US" dirty="0" smtClean="0">
                <a:latin typeface="Tahoma" charset="0"/>
                <a:sym typeface="Wingdings" charset="0"/>
              </a:rPr>
              <a:t></a:t>
            </a:r>
            <a:r>
              <a:rPr lang="en-US" dirty="0" smtClean="0">
                <a:latin typeface="Tahoma" charset="0"/>
              </a:rPr>
              <a:t> create more jobs--</a:t>
            </a:r>
            <a:r>
              <a:rPr lang="en-US" dirty="0" smtClean="0">
                <a:latin typeface="Tahoma" charset="0"/>
                <a:sym typeface="Wingdings" charset="0"/>
              </a:rPr>
              <a:t></a:t>
            </a:r>
            <a:r>
              <a:rPr lang="en-US" dirty="0" smtClean="0">
                <a:latin typeface="Tahoma" charset="0"/>
              </a:rPr>
              <a:t>economy gets better for everyone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Tahoma" charset="0"/>
              </a:rPr>
              <a:t>Immigration-</a:t>
            </a:r>
            <a:r>
              <a:rPr lang="en-US" dirty="0" smtClean="0">
                <a:latin typeface="Tahoma" charset="0"/>
                <a:sym typeface="Wingdings" charset="0"/>
              </a:rPr>
              <a:t></a:t>
            </a:r>
            <a:r>
              <a:rPr lang="en-US" dirty="0" smtClean="0">
                <a:latin typeface="Tahoma" charset="0"/>
              </a:rPr>
              <a:t>when jobs are available-------</a:t>
            </a:r>
            <a:r>
              <a:rPr lang="en-US" dirty="0" smtClean="0">
                <a:latin typeface="Tahoma" charset="0"/>
                <a:sym typeface="Wingdings" charset="0"/>
              </a:rPr>
              <a:t></a:t>
            </a:r>
            <a:r>
              <a:rPr lang="en-US" dirty="0" smtClean="0">
                <a:latin typeface="Tahoma" charset="0"/>
              </a:rPr>
              <a:t>people move to the location of jobs-</a:t>
            </a:r>
            <a:r>
              <a:rPr lang="en-US" dirty="0" smtClean="0">
                <a:latin typeface="Tahoma" charset="0"/>
                <a:sym typeface="Wingdings" charset="0"/>
              </a:rPr>
              <a:t></a:t>
            </a:r>
            <a:r>
              <a:rPr lang="en-US" dirty="0" smtClean="0">
                <a:latin typeface="Tahoma" charset="0"/>
              </a:rPr>
              <a:t>industrialization causes </a:t>
            </a:r>
            <a:r>
              <a:rPr lang="en-US" b="1" dirty="0" smtClean="0">
                <a:latin typeface="Tahoma" charset="0"/>
              </a:rPr>
              <a:t>immigration</a:t>
            </a:r>
            <a:r>
              <a:rPr lang="en-US" dirty="0" smtClean="0">
                <a:latin typeface="Tahoma" charset="0"/>
              </a:rPr>
              <a:t>--</a:t>
            </a:r>
            <a:r>
              <a:rPr lang="en-US" dirty="0" smtClean="0">
                <a:latin typeface="Tahoma" charset="0"/>
                <a:sym typeface="Wingdings" charset="0"/>
              </a:rPr>
              <a:t></a:t>
            </a:r>
            <a:endParaRPr lang="en-US" dirty="0" smtClean="0">
              <a:latin typeface="Tahoma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Tahoma" charset="0"/>
              </a:rPr>
              <a:t>Factories are built where people live-------</a:t>
            </a:r>
            <a:r>
              <a:rPr lang="en-US" dirty="0" smtClean="0">
                <a:latin typeface="Tahoma" charset="0"/>
                <a:sym typeface="Wingdings" charset="0"/>
              </a:rPr>
              <a:t></a:t>
            </a:r>
            <a:r>
              <a:rPr lang="en-US" b="1" dirty="0" smtClean="0">
                <a:latin typeface="Tahoma" charset="0"/>
              </a:rPr>
              <a:t>cities</a:t>
            </a:r>
            <a:r>
              <a:rPr lang="en-US" dirty="0" smtClean="0">
                <a:latin typeface="Tahoma" charset="0"/>
              </a:rPr>
              <a:t> grow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8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6</TotalTime>
  <Words>211</Words>
  <Application>Microsoft Macintosh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Angles</vt:lpstr>
      <vt:lpstr>Negative &amp; Positive Impact</vt:lpstr>
      <vt:lpstr>Negative Impact</vt:lpstr>
      <vt:lpstr>Positive Impact</vt:lpstr>
    </vt:vector>
  </TitlesOfParts>
  <Company>Durham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Negative &amp; Positive Impact</dc:title>
  <dc:creator>Durham Public Schools</dc:creator>
  <cp:lastModifiedBy>Durham Public Schools</cp:lastModifiedBy>
  <cp:revision>1</cp:revision>
  <dcterms:created xsi:type="dcterms:W3CDTF">2015-07-26T16:43:42Z</dcterms:created>
  <dcterms:modified xsi:type="dcterms:W3CDTF">2015-07-26T16:50:30Z</dcterms:modified>
</cp:coreProperties>
</file>