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62" r:id="rId6"/>
    <p:sldId id="261" r:id="rId7"/>
    <p:sldId id="280" r:id="rId8"/>
    <p:sldId id="281" r:id="rId9"/>
    <p:sldId id="258" r:id="rId10"/>
    <p:sldId id="278" r:id="rId11"/>
    <p:sldId id="279" r:id="rId12"/>
    <p:sldId id="259" r:id="rId13"/>
    <p:sldId id="265" r:id="rId14"/>
    <p:sldId id="269" r:id="rId15"/>
    <p:sldId id="274" r:id="rId16"/>
    <p:sldId id="271" r:id="rId17"/>
    <p:sldId id="276" r:id="rId18"/>
    <p:sldId id="268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2B2D-0E0D-414F-86A4-68F9BFB2E335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8A11-A310-4CD0-A39E-E1381ADFB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2B2D-0E0D-414F-86A4-68F9BFB2E335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8A11-A310-4CD0-A39E-E1381ADFB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2B2D-0E0D-414F-86A4-68F9BFB2E335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8A11-A310-4CD0-A39E-E1381ADFB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2B2D-0E0D-414F-86A4-68F9BFB2E335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8A11-A310-4CD0-A39E-E1381ADFB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2B2D-0E0D-414F-86A4-68F9BFB2E335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8A11-A310-4CD0-A39E-E1381ADFB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2B2D-0E0D-414F-86A4-68F9BFB2E335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8A11-A310-4CD0-A39E-E1381ADFB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2B2D-0E0D-414F-86A4-68F9BFB2E335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8A11-A310-4CD0-A39E-E1381ADFB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2B2D-0E0D-414F-86A4-68F9BFB2E335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8A11-A310-4CD0-A39E-E1381ADFB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2B2D-0E0D-414F-86A4-68F9BFB2E335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8A11-A310-4CD0-A39E-E1381ADFB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2B2D-0E0D-414F-86A4-68F9BFB2E335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8A11-A310-4CD0-A39E-E1381ADFB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2B2D-0E0D-414F-86A4-68F9BFB2E335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8A11-A310-4CD0-A39E-E1381ADFB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D2B2D-0E0D-414F-86A4-68F9BFB2E335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68A11-A310-4CD0-A39E-E1381ADFB9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app.discoveryeducation.com/player/view/assetGuid/E986FFD0-F832-4FF5-97DA-8C9043BA223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pp.discoveryeducation.com/player/view/assetGuid/90322AA6-A375-44AF-B4C8-2D750A8D9A1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8466"/>
            <a:ext cx="7772400" cy="765175"/>
          </a:xfrm>
        </p:spPr>
        <p:txBody>
          <a:bodyPr>
            <a:noAutofit/>
          </a:bodyPr>
          <a:lstStyle/>
          <a:p>
            <a:r>
              <a:rPr lang="en-US" sz="3200" dirty="0" smtClean="0"/>
              <a:t>Age of Exploration-</a:t>
            </a:r>
            <a:br>
              <a:rPr lang="en-US" sz="3200" dirty="0" smtClean="0"/>
            </a:br>
            <a:r>
              <a:rPr lang="en-US" sz="3200" dirty="0" smtClean="0"/>
              <a:t>The Explorers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6400800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Discovery Ed Video: The New World Encountered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6672"/>
            <a:ext cx="9144000" cy="4293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5291435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map from 1503 that shows the known lands of the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25146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Amerigo</a:t>
            </a:r>
            <a:r>
              <a:rPr lang="en-US" dirty="0" smtClean="0">
                <a:solidFill>
                  <a:srgbClr val="FF0000"/>
                </a:solidFill>
              </a:rPr>
              <a:t> Vespucci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Italian explorer</a:t>
            </a:r>
          </a:p>
          <a:p>
            <a:endParaRPr lang="en-US" dirty="0"/>
          </a:p>
          <a:p>
            <a:r>
              <a:rPr lang="en-US" dirty="0" smtClean="0"/>
              <a:t>He led several expeditions that reached North and South America starting in 1499</a:t>
            </a:r>
          </a:p>
          <a:p>
            <a:endParaRPr lang="en-US" dirty="0"/>
          </a:p>
          <a:p>
            <a:r>
              <a:rPr lang="en-US" b="1" dirty="0" smtClean="0"/>
              <a:t>Vespucci realized that he was not in India, but instead had reached a new continent </a:t>
            </a:r>
          </a:p>
          <a:p>
            <a:endParaRPr lang="en-US" dirty="0"/>
          </a:p>
          <a:p>
            <a:r>
              <a:rPr lang="en-US" dirty="0" smtClean="0"/>
              <a:t>This is where the name “America” comes from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436" y="358197"/>
            <a:ext cx="2009775" cy="2276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249" y="3200400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Amerigo</a:t>
            </a:r>
            <a:r>
              <a:rPr lang="en-US" sz="2800" dirty="0" smtClean="0"/>
              <a:t> Vespucci’s Expeditions</a:t>
            </a:r>
            <a:br>
              <a:rPr lang="en-US" sz="2800" dirty="0" smtClean="0"/>
            </a:br>
            <a:r>
              <a:rPr lang="en-US" sz="2800" dirty="0" smtClean="0"/>
              <a:t>(1499-1502)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5266546" cy="4054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209800"/>
            <a:ext cx="328754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25670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Ferdinand Magellan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Portuguese explorer, sailed for the king of Spain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He is known for leading the first expedition to circumnavigate the globe</a:t>
            </a:r>
          </a:p>
          <a:p>
            <a:pPr lvl="1"/>
            <a:r>
              <a:rPr lang="en-US" dirty="0" smtClean="0"/>
              <a:t>Circumnavigate means he went all the way around the world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He was killed in 1521 in the Battle of </a:t>
            </a:r>
            <a:r>
              <a:rPr lang="en-US" b="1" dirty="0" err="1" smtClean="0"/>
              <a:t>Mactan</a:t>
            </a:r>
            <a:r>
              <a:rPr lang="en-US" b="1" dirty="0" smtClean="0"/>
              <a:t> against a local tribe in the Philippines </a:t>
            </a:r>
          </a:p>
          <a:p>
            <a:pPr lvl="1"/>
            <a:r>
              <a:rPr lang="en-US" dirty="0" smtClean="0"/>
              <a:t>His crew returned back to Spain in 1522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81000"/>
            <a:ext cx="1903207" cy="2203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859" y="3124200"/>
            <a:ext cx="2376383" cy="2289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Magellan’s Voyage</a:t>
            </a:r>
            <a:br>
              <a:rPr lang="en-US" dirty="0" smtClean="0"/>
            </a:br>
            <a:r>
              <a:rPr lang="en-US" dirty="0" smtClean="0"/>
              <a:t>(the first voyage to circle the globe)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1905000"/>
            <a:ext cx="9067800" cy="441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6148899"/>
            <a:ext cx="5411717" cy="70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8314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Juan Ponce de Leon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Spanish explorer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e was part of Christopher Columbus’ crew</a:t>
            </a:r>
          </a:p>
          <a:p>
            <a:endParaRPr lang="en-US" dirty="0"/>
          </a:p>
          <a:p>
            <a:r>
              <a:rPr lang="en-US" dirty="0" smtClean="0"/>
              <a:t>He became the first governor of Puerto Rico in 1509</a:t>
            </a:r>
          </a:p>
          <a:p>
            <a:endParaRPr lang="en-US" dirty="0"/>
          </a:p>
          <a:p>
            <a:r>
              <a:rPr lang="en-US" b="1" dirty="0" smtClean="0"/>
              <a:t>In 1513, he reached the coast of Florida and became the first European explorer to reach the mainland of present-day U.S. </a:t>
            </a:r>
          </a:p>
          <a:p>
            <a:pPr lvl="1"/>
            <a:r>
              <a:rPr lang="en-US" dirty="0" smtClean="0"/>
              <a:t>He also discovered the Gulf Stream current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926" y="141195"/>
            <a:ext cx="1722148" cy="2169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307" y="5181600"/>
            <a:ext cx="2092348" cy="15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6371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Expedition of Ponce de Leon to Florida</a:t>
            </a:r>
            <a:br>
              <a:rPr lang="en-US" sz="2800" dirty="0" smtClean="0"/>
            </a:br>
            <a:r>
              <a:rPr lang="en-US" sz="2800" dirty="0" smtClean="0"/>
              <a:t>in 1513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86622"/>
            <a:ext cx="81534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7899" y="38215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Giovanni de Verrazano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6324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Explorer from Florence, Italy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1524, he led an expedition along the east coast of present-day United States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He was the first European to explore the outer banks of North Carolina and New York Bay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047" y="291670"/>
            <a:ext cx="1847850" cy="2466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505200"/>
            <a:ext cx="2538145" cy="146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5334000"/>
            <a:ext cx="1708636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40117"/>
            <a:ext cx="66294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Giovanni de Verrazano Expedition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in 1524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83117"/>
            <a:ext cx="4191000" cy="565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425" y="3733800"/>
            <a:ext cx="4013200" cy="3009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34948"/>
            <a:ext cx="3312050" cy="2209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6800" y="2633322"/>
            <a:ext cx="401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Today, the Verrazano-Narrows Bridge connects Staten Island and Brooklyn in New York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27284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Francisco Coronado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546" y="1415845"/>
            <a:ext cx="6248400" cy="512458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Spanish explorer</a:t>
            </a:r>
          </a:p>
          <a:p>
            <a:endParaRPr lang="en-US" dirty="0"/>
          </a:p>
          <a:p>
            <a:r>
              <a:rPr lang="en-US" b="1" dirty="0" smtClean="0"/>
              <a:t>In 1535, he arrived in New Spain (Mexico) </a:t>
            </a:r>
          </a:p>
          <a:p>
            <a:endParaRPr lang="en-US" dirty="0"/>
          </a:p>
          <a:p>
            <a:r>
              <a:rPr lang="en-US" dirty="0" smtClean="0"/>
              <a:t>In 1540, he led an expedition to explore the lands to north of New Spain</a:t>
            </a:r>
          </a:p>
          <a:p>
            <a:pPr lvl="1"/>
            <a:r>
              <a:rPr lang="en-US" dirty="0" smtClean="0"/>
              <a:t>Present-day Arizona, New Mexico, Texas, Oklahoma and Kansas</a:t>
            </a:r>
          </a:p>
          <a:p>
            <a:endParaRPr lang="en-US" dirty="0"/>
          </a:p>
          <a:p>
            <a:r>
              <a:rPr lang="en-US" b="1" dirty="0" smtClean="0"/>
              <a:t>He was the first European to see the Colorado River and the Grand Canyon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72845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152" y="2600325"/>
            <a:ext cx="2308399" cy="2254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801" y="5038855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511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Francisco Coronado’s Expedition</a:t>
            </a:r>
            <a:br>
              <a:rPr lang="en-US" sz="2400" dirty="0" smtClean="0"/>
            </a:br>
            <a:r>
              <a:rPr lang="en-US" sz="2400" dirty="0" smtClean="0"/>
              <a:t>(1540-1542)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4733925" cy="5683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133600"/>
            <a:ext cx="3833622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8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136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Henry the Navigator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In the early 1400s, he established a shipbuilding and navigation school in Portugal</a:t>
            </a:r>
          </a:p>
          <a:p>
            <a:endParaRPr lang="en-US" dirty="0"/>
          </a:p>
          <a:p>
            <a:r>
              <a:rPr lang="en-US" dirty="0" smtClean="0"/>
              <a:t>His students learned how to build and steer ships</a:t>
            </a:r>
          </a:p>
          <a:p>
            <a:pPr lvl="1"/>
            <a:r>
              <a:rPr lang="en-US" dirty="0" smtClean="0"/>
              <a:t>The caravel was a medium-sized ship that was faster and easier to navigate than other ships of the time</a:t>
            </a:r>
          </a:p>
          <a:p>
            <a:endParaRPr lang="en-US" dirty="0"/>
          </a:p>
          <a:p>
            <a:r>
              <a:rPr lang="en-US" dirty="0" smtClean="0"/>
              <a:t>Henry also taught his students how to use a compass and the position of stars to figure out their location and which direction they were going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228600"/>
            <a:ext cx="1485900" cy="1695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379" y="2667000"/>
            <a:ext cx="2466975" cy="1857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63149" y="5604622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4"/>
              </a:rPr>
              <a:t>Discovery Ed Video:</a:t>
            </a:r>
          </a:p>
          <a:p>
            <a:pPr algn="ctr"/>
            <a:r>
              <a:rPr lang="en-US" sz="1400" dirty="0" smtClean="0">
                <a:hlinkClick r:id="rId4"/>
              </a:rPr>
              <a:t>The Portuguese Explorers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398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2416" y="219264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Bartolomeu</a:t>
            </a:r>
            <a:r>
              <a:rPr lang="en-US" dirty="0" smtClean="0">
                <a:solidFill>
                  <a:srgbClr val="FF0000"/>
                </a:solidFill>
              </a:rPr>
              <a:t> Dias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From Portugal, he was student of Henry the Navigator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He became the first European to sail around the tip of Africa and reach the Indian Ocean in 1488</a:t>
            </a:r>
          </a:p>
          <a:p>
            <a:endParaRPr lang="en-US" dirty="0"/>
          </a:p>
          <a:p>
            <a:r>
              <a:rPr lang="en-US" dirty="0" smtClean="0"/>
              <a:t>Europeans now realized it was possible to reach India by sea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68773"/>
            <a:ext cx="3048000" cy="4470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52400"/>
            <a:ext cx="15240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6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8097" y="-76200"/>
            <a:ext cx="6714565" cy="1219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Christopher Columbus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181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From Italy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Convinced the Queen Isabella of Spain that he could reach India by sailing to the west</a:t>
            </a:r>
          </a:p>
          <a:p>
            <a:pPr lvl="1"/>
            <a:r>
              <a:rPr lang="en-US" dirty="0" smtClean="0"/>
              <a:t>Many people believed the world was flat and he would sail off the edge!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Landed in the Bahamas in 1492, becoming the first European to reach the Americas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493" y="2362200"/>
            <a:ext cx="2619375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4007405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Flag of Spain in 1490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682" y="342900"/>
            <a:ext cx="28575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524375"/>
            <a:ext cx="2404390" cy="2209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478" y="104019"/>
            <a:ext cx="8229600" cy="464371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voyages of Christopher Columbus</a:t>
            </a:r>
            <a:br>
              <a:rPr lang="en-US" sz="2400" dirty="0" smtClean="0"/>
            </a:br>
            <a:r>
              <a:rPr lang="en-US" sz="2400" dirty="0" smtClean="0"/>
              <a:t>(1492-1503)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9009"/>
            <a:ext cx="9145231" cy="611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Christopher Columbus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1" y="1447800"/>
            <a:ext cx="5785711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Traveled with three ships: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Nina</a:t>
            </a:r>
            <a:r>
              <a:rPr lang="en-US" dirty="0" smtClean="0"/>
              <a:t>, </a:t>
            </a:r>
            <a:r>
              <a:rPr lang="en-US" i="1" dirty="0" err="1" smtClean="0"/>
              <a:t>Pinta</a:t>
            </a:r>
            <a:r>
              <a:rPr lang="en-US" dirty="0" smtClean="0"/>
              <a:t>, and </a:t>
            </a:r>
            <a:r>
              <a:rPr lang="en-US" i="1" dirty="0" smtClean="0"/>
              <a:t>Santa Maria</a:t>
            </a:r>
          </a:p>
          <a:p>
            <a:pPr marL="457200" lvl="1" indent="0">
              <a:buNone/>
            </a:pPr>
            <a:endParaRPr lang="en-US" i="1" dirty="0" smtClean="0"/>
          </a:p>
          <a:p>
            <a:endParaRPr lang="en-US" dirty="0"/>
          </a:p>
          <a:p>
            <a:r>
              <a:rPr lang="en-US" b="1" dirty="0" smtClean="0"/>
              <a:t>When Columbus landed in the Bahamas, he believed he had reached India</a:t>
            </a:r>
          </a:p>
          <a:p>
            <a:pPr lvl="1"/>
            <a:r>
              <a:rPr lang="en-US" dirty="0" smtClean="0"/>
              <a:t>He called the locals “Indians”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287" y="4038600"/>
            <a:ext cx="2903963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911" y="943217"/>
            <a:ext cx="299633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4" y="37652"/>
            <a:ext cx="6437331" cy="11441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John Cabot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Italian explorer who sailed for the king of England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First European explorer to reach the mainland of North America in 1497</a:t>
            </a:r>
          </a:p>
          <a:p>
            <a:endParaRPr lang="en-US" dirty="0"/>
          </a:p>
          <a:p>
            <a:r>
              <a:rPr lang="en-US" dirty="0" smtClean="0"/>
              <a:t>Took a route further north than other explorers, reached Canada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919" y="3505200"/>
            <a:ext cx="209550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919" y="304800"/>
            <a:ext cx="1931894" cy="223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884238"/>
          </a:xfrm>
        </p:spPr>
        <p:txBody>
          <a:bodyPr/>
          <a:lstStyle/>
          <a:p>
            <a:r>
              <a:rPr lang="en-US" dirty="0" smtClean="0"/>
              <a:t>Cabot’s Voyage in 1497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54" y="884238"/>
            <a:ext cx="7548046" cy="597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Vasco de Gama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3340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Portuguese explorer</a:t>
            </a:r>
          </a:p>
          <a:p>
            <a:endParaRPr lang="en-US" dirty="0" smtClean="0"/>
          </a:p>
          <a:p>
            <a:r>
              <a:rPr lang="en-US" b="1" dirty="0" smtClean="0"/>
              <a:t>The first explorer to reach India by sea in 1498</a:t>
            </a:r>
          </a:p>
          <a:p>
            <a:endParaRPr lang="en-US" dirty="0" smtClean="0"/>
          </a:p>
          <a:p>
            <a:r>
              <a:rPr lang="en-US" b="1" dirty="0" smtClean="0"/>
              <a:t>Sailed around Africa</a:t>
            </a:r>
          </a:p>
          <a:p>
            <a:endParaRPr lang="en-US" dirty="0" smtClean="0"/>
          </a:p>
          <a:p>
            <a:r>
              <a:rPr lang="en-US" dirty="0" smtClean="0"/>
              <a:t>His journey helped expand trading between Europe and Asia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352800"/>
            <a:ext cx="3467100" cy="346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747" y="1020762"/>
            <a:ext cx="3404753" cy="1951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564" y="214786"/>
            <a:ext cx="1243997" cy="928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2930</TotalTime>
  <Words>588</Words>
  <Application>Microsoft Office PowerPoint</Application>
  <PresentationFormat>On-screen Show (4:3)</PresentationFormat>
  <Paragraphs>95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Age of Exploration- The Explorers</vt:lpstr>
      <vt:lpstr>Henry the Navigator</vt:lpstr>
      <vt:lpstr>Bartolomeu Dias </vt:lpstr>
      <vt:lpstr>Christopher Columbus</vt:lpstr>
      <vt:lpstr>The voyages of Christopher Columbus (1492-1503)</vt:lpstr>
      <vt:lpstr>Christopher Columbus</vt:lpstr>
      <vt:lpstr>John Cabot</vt:lpstr>
      <vt:lpstr>Cabot’s Voyage in 1497</vt:lpstr>
      <vt:lpstr>Vasco de Gama</vt:lpstr>
      <vt:lpstr>Amerigo Vespucci</vt:lpstr>
      <vt:lpstr>Amerigo Vespucci’s Expeditions (1499-1502) </vt:lpstr>
      <vt:lpstr>Ferdinand Magellan</vt:lpstr>
      <vt:lpstr>Magellan’s Voyage (the first voyage to circle the globe)</vt:lpstr>
      <vt:lpstr>Juan Ponce de Leon </vt:lpstr>
      <vt:lpstr>Expedition of Ponce de Leon to Florida in 1513</vt:lpstr>
      <vt:lpstr>Giovanni de Verrazano </vt:lpstr>
      <vt:lpstr>Giovanni de Verrazano Expedition in 1524</vt:lpstr>
      <vt:lpstr>Francisco Coronado</vt:lpstr>
      <vt:lpstr>Francisco Coronado’s Expedition (1540-1542)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Explorers</dc:title>
  <dc:creator>clarka.davis</dc:creator>
  <cp:lastModifiedBy>Jessica Faison-Johnson</cp:lastModifiedBy>
  <cp:revision>56</cp:revision>
  <dcterms:created xsi:type="dcterms:W3CDTF">2014-05-13T13:22:55Z</dcterms:created>
  <dcterms:modified xsi:type="dcterms:W3CDTF">2017-09-14T13:10:52Z</dcterms:modified>
</cp:coreProperties>
</file>