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2635C2-CF4C-48CE-B1BD-94CF30F12936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1DD79E-3041-4953-A8CE-AFA3A572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422D-7019-3340-9EEC-3DF0EB9E133D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8763-31C2-5144-82CA-5904460A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rave%20%EF%80%A0Summer%20Games%EF%80%A0%20Official%20Clip%20%5BHD%5D-%20Kelly%20Macdonald,%20Billy%20Connolly%20&amp;%20Craig%20Ferguson.mp4" TargetMode="External"/><Relationship Id="rId4" Type="http://schemas.openxmlformats.org/officeDocument/2006/relationships/hyperlink" Target="Scotland%20County%20Highland%20Games%20%EF%80%A7%20NC%20Weekend%20%EF%80%A7%20UNC-TV.mp4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Scots%20Irish-%20the%20road%20to%20Appalachia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Moravian%20Culture%20in%20Winston-Salem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hyperlink" Target="The%20Middle%20Passage%20Slave%20Trade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2 at 3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 action="ppaction://hlinkfile"/>
          </p:cNvPr>
          <p:cNvSpPr/>
          <p:nvPr/>
        </p:nvSpPr>
        <p:spPr>
          <a:xfrm>
            <a:off x="4854787" y="2936240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Action Button: Forward or Next 3">
            <a:hlinkClick r:id="rId4" action="ppaction://hlinkfile"/>
          </p:cNvPr>
          <p:cNvSpPr/>
          <p:nvPr/>
        </p:nvSpPr>
        <p:spPr>
          <a:xfrm>
            <a:off x="3466253" y="5831841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 action="ppaction://hlinkfile"/>
          </p:cNvPr>
          <p:cNvSpPr/>
          <p:nvPr/>
        </p:nvSpPr>
        <p:spPr>
          <a:xfrm>
            <a:off x="756920" y="5797973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 action="ppaction://hlinkfile"/>
          </p:cNvPr>
          <p:cNvSpPr/>
          <p:nvPr/>
        </p:nvSpPr>
        <p:spPr>
          <a:xfrm>
            <a:off x="164254" y="3347720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086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 action="ppaction://hlinkfile"/>
          </p:cNvPr>
          <p:cNvSpPr/>
          <p:nvPr/>
        </p:nvSpPr>
        <p:spPr>
          <a:xfrm>
            <a:off x="7818121" y="3347720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5 at 7.2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5 at 7.2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3.5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3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2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3.5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3.5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3.5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4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2 at 7.5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Newhall</dc:creator>
  <cp:lastModifiedBy>Durham Public Schools</cp:lastModifiedBy>
  <cp:revision>15</cp:revision>
  <cp:lastPrinted>2014-11-06T18:20:09Z</cp:lastPrinted>
  <dcterms:created xsi:type="dcterms:W3CDTF">2014-11-02T20:58:31Z</dcterms:created>
  <dcterms:modified xsi:type="dcterms:W3CDTF">2015-07-18T20:53:43Z</dcterms:modified>
</cp:coreProperties>
</file>