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6" r:id="rId3"/>
  </p:sldMasterIdLst>
  <p:notesMasterIdLst>
    <p:notesMasterId r:id="rId50"/>
  </p:notesMasterIdLst>
  <p:sldIdLst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A75AC-1E41-FA4B-8D22-F44D5C5BCBB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B375D-1FF5-9240-AA7C-712BD621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3F697-8F42-43ED-ADBE-AC06AF1020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507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309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145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613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623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366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00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80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5143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285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319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91184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68863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71755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57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6CB872A-5DAA-4245-BF1E-17367AFE59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552C-6419-964D-A3D4-733CE167094E}" type="datetimeFigureOut">
              <a:rPr lang="en-US" smtClean="0"/>
              <a:t>7/18/15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694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566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1746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61401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1853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 defTabSz="914400"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defTabSz="914400"/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 defTabSz="914400"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0748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 defTabSz="914400"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defTabSz="914400"/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 defTabSz="914400"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3233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914400"/>
            <a:fld id="{5D37B31A-315A-4530-BADB-D11D00211302}" type="datetimeFigureOut">
              <a:rPr lang="en-US" smtClean="0">
                <a:solidFill>
                  <a:srgbClr val="FEFAC9"/>
                </a:solidFill>
                <a:latin typeface="Constantia"/>
              </a:rPr>
              <a:pPr defTabSz="914400"/>
              <a:t>7/18/15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914400"/>
            <a:fld id="{1026811F-E4EA-4D82-A251-C12843CE40E6}" type="slidenum">
              <a:rPr lang="en-US" smtClean="0">
                <a:solidFill>
                  <a:srgbClr val="FEFAC9"/>
                </a:solidFill>
                <a:latin typeface="Constantia"/>
              </a:rPr>
              <a:pPr defTabSz="914400"/>
              <a:t>‹#›</a:t>
            </a:fld>
            <a:endParaRPr lang="en-US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3" Type="http://schemas.openxmlformats.org/officeDocument/2006/relationships/hyperlink" Target="http://video.nationalgeographic.com/video/smallpox-sc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png"/><Relationship Id="rId3" Type="http://schemas.openxmlformats.org/officeDocument/2006/relationships/hyperlink" Target="http://www.youtube.com/watch?v=Nm7XxtmsBm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8.png"/><Relationship Id="rId3" Type="http://schemas.openxmlformats.org/officeDocument/2006/relationships/hyperlink" Target="http://www.youtube.com/watch?v=PvWaD-NErl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9.png"/><Relationship Id="rId3" Type="http://schemas.openxmlformats.org/officeDocument/2006/relationships/hyperlink" Target="https://www.youtube.com/watch?v=zY-5Hq2B4r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pittman5th.weebly.com/explorer-projects.html" TargetMode="External"/><Relationship Id="rId3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2 at 6.4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hevron 2">
            <a:hlinkClick r:id="rId3"/>
          </p:cNvPr>
          <p:cNvSpPr/>
          <p:nvPr/>
        </p:nvSpPr>
        <p:spPr>
          <a:xfrm>
            <a:off x="4916550" y="5598467"/>
            <a:ext cx="822960" cy="82296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5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48px-Ananas~May_2008-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3506" r="20230" b="3906"/>
          <a:stretch>
            <a:fillRect/>
          </a:stretch>
        </p:blipFill>
        <p:spPr bwMode="auto">
          <a:xfrm>
            <a:off x="685800" y="228600"/>
            <a:ext cx="29718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457200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301651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320px-A_small_cup_of_coff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581775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342876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00px-Bur%C3%A1k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8FD"/>
              </a:clrFrom>
              <a:clrTo>
                <a:srgbClr val="FA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21613" r="7401" b="13583"/>
          <a:stretch>
            <a:fillRect/>
          </a:stretch>
        </p:blipFill>
        <p:spPr bwMode="auto">
          <a:xfrm>
            <a:off x="457200" y="2384425"/>
            <a:ext cx="8001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244778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640px-Arancia_di_Ribera_byFig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9"/>
          <a:stretch>
            <a:fillRect/>
          </a:stretch>
        </p:blipFill>
        <p:spPr bwMode="auto">
          <a:xfrm>
            <a:off x="1219200" y="838200"/>
            <a:ext cx="6964363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332543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640px-Abcdef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508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378804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640px-Vanilla_6beans_%28r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03488"/>
            <a:ext cx="784860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306955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640px-Tomate_2008-2-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53263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15922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568px-Sugar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1944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205679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799px-Ipomoea_batatas_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3300"/>
            <a:ext cx="7162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198026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640px-Volle_Honigglaeser_5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31507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224636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Colum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1718310" cy="21360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rgbClr val="C00000"/>
                </a:solidFill>
              </a:rPr>
              <a:t/>
            </a:r>
            <a:br>
              <a:rPr lang="en-US" sz="5300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smtClean="0">
                <a:solidFill>
                  <a:srgbClr val="C00000"/>
                </a:solidFill>
              </a:rPr>
              <a:t/>
            </a:r>
            <a:br>
              <a:rPr smtClean="0">
                <a:solidFill>
                  <a:srgbClr val="C00000"/>
                </a:solidFill>
              </a:rPr>
            </a:br>
            <a:r>
              <a:rPr smtClean="0">
                <a:solidFill>
                  <a:srgbClr val="C00000"/>
                </a:solidFill>
              </a:rPr>
              <a:t>COLUMBIAN EXCHANGE</a:t>
            </a:r>
            <a:br>
              <a:rPr smtClean="0">
                <a:solidFill>
                  <a:srgbClr val="C00000"/>
                </a:solidFill>
              </a:rPr>
            </a:br>
            <a:r>
              <a:rPr smtClean="0">
                <a:solidFill>
                  <a:srgbClr val="C00000"/>
                </a:solidFill>
              </a:rPr>
              <a:t>                                                          </a:t>
            </a:r>
            <a:r>
              <a:rPr sz="1800" smtClean="0">
                <a:solidFill>
                  <a:srgbClr val="C00000"/>
                </a:solidFill>
              </a:rPr>
              <a:t>NC SCOS  1.0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6764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dirty="0" smtClean="0">
                <a:solidFill>
                  <a:prstClr val="black"/>
                </a:solidFill>
                <a:latin typeface="Constantia"/>
              </a:rPr>
              <a:t>Exchange of ideas and products between the Old and New Worlds.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8862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US" sz="1400" dirty="0" smtClean="0">
              <a:solidFill>
                <a:srgbClr val="444D26">
                  <a:lumMod val="75000"/>
                </a:srgbClr>
              </a:solidFill>
              <a:latin typeface="Constantia"/>
            </a:endParaRPr>
          </a:p>
          <a:p>
            <a:pPr marL="514350" indent="-514350" defTabSz="914400">
              <a:buFontTx/>
              <a:buAutoNum type="arabicPeriod"/>
            </a:pPr>
            <a:r>
              <a:rPr lang="en-US" sz="2800" dirty="0" smtClean="0">
                <a:solidFill>
                  <a:srgbClr val="444D26">
                    <a:lumMod val="75000"/>
                  </a:srgbClr>
                </a:solidFill>
                <a:latin typeface="Constantia"/>
              </a:rPr>
              <a:t>What would some of these ideas or products include?</a:t>
            </a:r>
          </a:p>
          <a:p>
            <a:pPr marL="514350" indent="-514350" defTabSz="914400"/>
            <a:endParaRPr lang="en-US" sz="1400" dirty="0" smtClean="0">
              <a:solidFill>
                <a:srgbClr val="444D26">
                  <a:lumMod val="75000"/>
                </a:srgbClr>
              </a:solidFill>
              <a:latin typeface="Constantia"/>
            </a:endParaRPr>
          </a:p>
          <a:p>
            <a:pPr defTabSz="914400"/>
            <a:r>
              <a:rPr lang="en-US" sz="2800" dirty="0" smtClean="0">
                <a:solidFill>
                  <a:srgbClr val="444D26">
                    <a:lumMod val="75000"/>
                  </a:srgbClr>
                </a:solidFill>
                <a:latin typeface="Constantia"/>
              </a:rPr>
              <a:t>2. Why would it be named after Christopher Columbus?</a:t>
            </a:r>
            <a:endParaRPr lang="en-US" sz="2800" dirty="0">
              <a:solidFill>
                <a:srgbClr val="444D26">
                  <a:lumMod val="75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8762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617px-Chocol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4522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281294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Tri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76751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232115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640px-Sus_scrofa_scro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1610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221979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640px-Chillies_chili_peppers_garlic_parsl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858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225188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640px-Olives_ver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7818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153547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640px-Amendoim_no_mercado_de_Wancha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294438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222949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673px-Sortbroget_dansk_malker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1" b="8351"/>
          <a:stretch>
            <a:fillRect/>
          </a:stretch>
        </p:blipFill>
        <p:spPr bwMode="auto">
          <a:xfrm>
            <a:off x="990600" y="1295400"/>
            <a:ext cx="7278688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45609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40px-Onio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008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117368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28675" name="Picture 1" descr="http://upload.wikimedia.org/wikipedia/commons/thumb/d/d3/Corn_on_the_cob.jpg/512px-Corn_on_the_c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41650" y="917575"/>
            <a:ext cx="5194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26245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40px-Eckert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838200"/>
            <a:ext cx="9144000" cy="513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Rectangular Callout 1"/>
          <p:cNvSpPr/>
          <p:nvPr/>
        </p:nvSpPr>
        <p:spPr>
          <a:xfrm>
            <a:off x="533400" y="533400"/>
            <a:ext cx="3657600" cy="5638800"/>
          </a:xfrm>
          <a:prstGeom prst="wedgeRectCallout">
            <a:avLst>
              <a:gd name="adj1" fmla="val -18065"/>
              <a:gd name="adj2" fmla="val 500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>
                  <a:solidFill>
                    <a:schemeClr val="tx1"/>
                  </a:solidFill>
                </a:ln>
                <a:latin typeface="Impact" pitchFamily="34" charset="0"/>
              </a:rPr>
              <a:t>New World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Pumpkin, turkey, avocado, pineapple, peanuts, corn, tomato, vanilla, sweet potato, chocolate, chili peppers, beans, tobacco</a:t>
            </a:r>
            <a:endParaRPr lang="en-US" sz="3200" dirty="0">
              <a:ln>
                <a:solidFill>
                  <a:schemeClr val="tx1"/>
                </a:solidFill>
              </a:ln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>
                <a:solidFill>
                  <a:schemeClr val="tx1"/>
                </a:solidFill>
              </a:ln>
              <a:latin typeface="Impact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953000" y="533400"/>
            <a:ext cx="3505200" cy="5638800"/>
          </a:xfrm>
          <a:prstGeom prst="wedgeRectCallout">
            <a:avLst>
              <a:gd name="adj1" fmla="val -18065"/>
              <a:gd name="adj2" fmla="val 500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 smtClean="0">
              <a:ln>
                <a:solidFill>
                  <a:schemeClr val="tx1"/>
                </a:solidFill>
              </a:ln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n>
                  <a:solidFill>
                    <a:schemeClr val="tx1"/>
                  </a:solidFill>
                </a:ln>
                <a:latin typeface="Impact" pitchFamily="34" charset="0"/>
              </a:rPr>
              <a:t>Old 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Impact" pitchFamily="34" charset="0"/>
              </a:rPr>
              <a:t>World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Apples, bananas, coffee, oranges, grapes, olives, sugar, honey, cows, pigs, wheat, onions, olives, rice, smallpox, malaria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Impac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>
                <a:solidFill>
                  <a:schemeClr val="tx1"/>
                </a:solidFill>
              </a:ln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9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ntinent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2438400"/>
            <a:ext cx="5257800" cy="3429000"/>
          </a:xfrm>
        </p:spPr>
      </p:pic>
      <p:sp>
        <p:nvSpPr>
          <p:cNvPr id="7" name="TextBox 6"/>
          <p:cNvSpPr txBox="1"/>
          <p:nvPr/>
        </p:nvSpPr>
        <p:spPr>
          <a:xfrm>
            <a:off x="228600" y="1143000"/>
            <a:ext cx="1752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THE NEW WORLD</a:t>
            </a: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810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Where are the New and Old Worlds?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" y="3200400"/>
            <a:ext cx="2362200" cy="762000"/>
          </a:xfrm>
          <a:prstGeom prst="rightArrow">
            <a:avLst/>
          </a:prstGeom>
          <a:solidFill>
            <a:srgbClr val="EF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38200" y="4114800"/>
            <a:ext cx="2362200" cy="762000"/>
          </a:xfrm>
          <a:prstGeom prst="rightArrow">
            <a:avLst/>
          </a:prstGeom>
          <a:solidFill>
            <a:srgbClr val="EF50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17526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FF33"/>
                </a:solidFill>
              </a:rPr>
              <a:t>THE OLD WORLD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257800" y="3200400"/>
            <a:ext cx="2590800" cy="685800"/>
          </a:xfrm>
          <a:prstGeom prst="lef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2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9-22 at 7.0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Columbian Exchange led to: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</a:rPr>
              <a:t>C.R.O.P.S.</a:t>
            </a:r>
            <a:r>
              <a:rPr lang="en-US" sz="3600" dirty="0" smtClean="0">
                <a:solidFill>
                  <a:schemeClr val="bg1"/>
                </a:solidFill>
              </a:rPr>
              <a:t> in America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</a:t>
            </a:r>
            <a:r>
              <a:rPr lang="en-US" sz="3200" dirty="0" smtClean="0"/>
              <a:t>= Cash crops grown in America.</a:t>
            </a:r>
            <a:endParaRPr lang="en-US" sz="1400" dirty="0" smtClean="0"/>
          </a:p>
          <a:p>
            <a:endParaRPr lang="en-US" sz="10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R</a:t>
            </a:r>
            <a:r>
              <a:rPr lang="en-US" sz="3200" dirty="0" smtClean="0"/>
              <a:t>= Racial Slavery (Natives and Africans)</a:t>
            </a:r>
          </a:p>
          <a:p>
            <a:endParaRPr lang="en-US" sz="10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O</a:t>
            </a:r>
            <a:r>
              <a:rPr lang="en-US" sz="3200" dirty="0" smtClean="0"/>
              <a:t>= Oh cash crops: cotton, tobacco, coffee.</a:t>
            </a:r>
          </a:p>
          <a:p>
            <a:endParaRPr lang="en-US" sz="10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P</a:t>
            </a:r>
            <a:r>
              <a:rPr lang="en-US" sz="3200" dirty="0" smtClean="0"/>
              <a:t>= plantations to grow cash crops.</a:t>
            </a:r>
          </a:p>
          <a:p>
            <a:endParaRPr lang="en-US" sz="1000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= slavery in America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69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87900" y="333375"/>
            <a:ext cx="4356100" cy="1985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Immediate Causes: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100" dirty="0">
                <a:solidFill>
                  <a:srgbClr val="FFC000"/>
                </a:solidFill>
              </a:rPr>
              <a:t>Europeans arrive in the Americas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100" dirty="0">
                <a:solidFill>
                  <a:srgbClr val="FFC000"/>
                </a:solidFill>
              </a:rPr>
              <a:t>Europeans bring new plants, </a:t>
            </a:r>
            <a:r>
              <a:rPr lang="en-US" sz="2100" dirty="0" smtClean="0">
                <a:solidFill>
                  <a:srgbClr val="FFC000"/>
                </a:solidFill>
              </a:rPr>
              <a:t>	animals </a:t>
            </a:r>
            <a:r>
              <a:rPr lang="en-US" sz="2100" dirty="0">
                <a:solidFill>
                  <a:srgbClr val="FFC000"/>
                </a:solidFill>
              </a:rPr>
              <a:t>and diseases to </a:t>
            </a:r>
            <a:r>
              <a:rPr lang="en-US" sz="2100" dirty="0" smtClean="0">
                <a:solidFill>
                  <a:srgbClr val="FFC000"/>
                </a:solidFill>
              </a:rPr>
              <a:t>the	Americas</a:t>
            </a:r>
            <a:endParaRPr lang="en-US" sz="2100" dirty="0">
              <a:solidFill>
                <a:srgbClr val="FFC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3733800"/>
            <a:ext cx="4356100" cy="2831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chemeClr val="bg1"/>
                </a:solidFill>
              </a:rPr>
              <a:t>Immediate Effects: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Spanish conquer </a:t>
            </a:r>
            <a:r>
              <a:rPr lang="en-US" sz="2400" dirty="0" smtClean="0">
                <a:solidFill>
                  <a:srgbClr val="C00000"/>
                </a:solidFill>
              </a:rPr>
              <a:t>Native Americans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Native Americans die of European diseases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Foods spread around the </a:t>
            </a:r>
            <a:r>
              <a:rPr lang="en-US" sz="2400" dirty="0">
                <a:solidFill>
                  <a:srgbClr val="C00000"/>
                </a:solidFill>
              </a:rPr>
              <a:t>world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76800" y="3747063"/>
            <a:ext cx="4267200" cy="289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		</a:t>
            </a:r>
            <a:r>
              <a:rPr lang="en-US" sz="1700" b="1" dirty="0" smtClean="0">
                <a:solidFill>
                  <a:schemeClr val="bg1"/>
                </a:solidFill>
              </a:rPr>
              <a:t>Long </a:t>
            </a:r>
            <a:r>
              <a:rPr lang="en-US" sz="1700" b="1" dirty="0">
                <a:solidFill>
                  <a:schemeClr val="bg1"/>
                </a:solidFill>
              </a:rPr>
              <a:t>Term Effects: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Spread of products around the world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Population </a:t>
            </a:r>
            <a:r>
              <a:rPr lang="en-US" sz="2200" dirty="0">
                <a:solidFill>
                  <a:srgbClr val="C00000"/>
                </a:solidFill>
              </a:rPr>
              <a:t>growth in Europe, Asia, and Africa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Migration from Europe to the Americas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850" y="404813"/>
            <a:ext cx="302895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Long Term </a:t>
            </a:r>
            <a:r>
              <a:rPr lang="en-US" b="1" dirty="0" smtClean="0">
                <a:solidFill>
                  <a:schemeClr val="bg1"/>
                </a:solidFill>
              </a:rPr>
              <a:t>Causes: (the need for these)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God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Gold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Glory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700000">
            <a:off x="2412206" y="1412082"/>
            <a:ext cx="3527425" cy="2808288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43213" y="2636838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700338" y="2420938"/>
            <a:ext cx="29527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Columbian</a:t>
            </a:r>
            <a:r>
              <a:rPr lang="en-US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Exchange</a:t>
            </a:r>
          </a:p>
        </p:txBody>
      </p:sp>
    </p:spTree>
    <p:extLst>
      <p:ext uri="{BB962C8B-B14F-4D97-AF65-F5344CB8AC3E}">
        <p14:creationId xmlns:p14="http://schemas.microsoft.com/office/powerpoint/2010/main" val="323399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3 at 7.1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9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3 at 7.1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ction Button: Forward or Next 2">
            <a:hlinkClick r:id="rId3"/>
          </p:cNvPr>
          <p:cNvSpPr/>
          <p:nvPr/>
        </p:nvSpPr>
        <p:spPr>
          <a:xfrm>
            <a:off x="7750939" y="5536509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3 at 7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98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3 at 7.1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Action Button: Forward or Next 2">
            <a:hlinkClick r:id="rId3"/>
          </p:cNvPr>
          <p:cNvSpPr/>
          <p:nvPr/>
        </p:nvSpPr>
        <p:spPr>
          <a:xfrm>
            <a:off x="362943" y="3476398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4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3 at 7.19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ction Button: Forward or Next 2">
            <a:hlinkClick r:id="rId3"/>
          </p:cNvPr>
          <p:cNvSpPr/>
          <p:nvPr/>
        </p:nvSpPr>
        <p:spPr>
          <a:xfrm>
            <a:off x="3768333" y="5551998"/>
            <a:ext cx="822960" cy="822960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8147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Apple Chancery"/>
                <a:cs typeface="Apple Chancery"/>
              </a:rPr>
              <a:t>Explorer Project</a:t>
            </a:r>
            <a:endParaRPr lang="en-US" sz="6000" b="1" dirty="0">
              <a:latin typeface="Apple Chancery"/>
              <a:cs typeface="Apple Chancer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56" y="1788173"/>
            <a:ext cx="2230885" cy="3076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7" y="1788172"/>
            <a:ext cx="3076398" cy="3076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041" y="1788173"/>
            <a:ext cx="3622025" cy="2037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96" y="4071598"/>
            <a:ext cx="2591260" cy="279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245" y="4071598"/>
            <a:ext cx="3005414" cy="2651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07" y="3826851"/>
            <a:ext cx="2658073" cy="29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45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List of Explorers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Hernando Cortes</a:t>
            </a:r>
          </a:p>
          <a:p>
            <a:r>
              <a:rPr lang="en-US" dirty="0" smtClean="0"/>
              <a:t>Francisco Pizarro</a:t>
            </a:r>
          </a:p>
          <a:p>
            <a:r>
              <a:rPr lang="en-US" dirty="0" smtClean="0"/>
              <a:t>Juan Ponce de Leon</a:t>
            </a:r>
          </a:p>
          <a:p>
            <a:r>
              <a:rPr lang="en-US" dirty="0" smtClean="0"/>
              <a:t>Hernando de Soto</a:t>
            </a:r>
          </a:p>
          <a:p>
            <a:r>
              <a:rPr lang="en-US" dirty="0" err="1" smtClean="0"/>
              <a:t>Amerigo</a:t>
            </a:r>
            <a:r>
              <a:rPr lang="en-US" dirty="0" smtClean="0"/>
              <a:t> Vespucci</a:t>
            </a:r>
          </a:p>
          <a:p>
            <a:r>
              <a:rPr lang="en-US" dirty="0" smtClean="0"/>
              <a:t>Vasco Nunez de Balboa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5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22 at 6.4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9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Research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your groups, you will research your explorer to create a </a:t>
            </a:r>
            <a:r>
              <a:rPr lang="en-US" dirty="0" err="1" smtClean="0"/>
              <a:t>blabberized</a:t>
            </a:r>
            <a:r>
              <a:rPr lang="en-US" dirty="0" smtClean="0"/>
              <a:t> project.</a:t>
            </a:r>
          </a:p>
          <a:p>
            <a:r>
              <a:rPr lang="en-US" dirty="0" smtClean="0"/>
              <a:t>You will give a FIRST-PERSON interview as if you were the explorer himself</a:t>
            </a:r>
          </a:p>
          <a:p>
            <a:pPr lvl="1"/>
            <a:r>
              <a:rPr lang="en-US" dirty="0" smtClean="0"/>
              <a:t>“</a:t>
            </a:r>
            <a:r>
              <a:rPr lang="en-US" b="1" u="sng" dirty="0" smtClean="0"/>
              <a:t>I</a:t>
            </a:r>
            <a:r>
              <a:rPr lang="en-US" dirty="0" smtClean="0"/>
              <a:t> was born in….”</a:t>
            </a:r>
          </a:p>
          <a:p>
            <a:pPr lvl="1"/>
            <a:r>
              <a:rPr lang="en-US" dirty="0" smtClean="0"/>
              <a:t>“When </a:t>
            </a:r>
            <a:r>
              <a:rPr lang="en-US" b="1" u="sng" dirty="0" smtClean="0"/>
              <a:t>I</a:t>
            </a:r>
            <a:r>
              <a:rPr lang="en-US" dirty="0" smtClean="0"/>
              <a:t> landed in the New World…”</a:t>
            </a:r>
          </a:p>
          <a:p>
            <a:pPr lvl="1"/>
            <a:r>
              <a:rPr lang="en-US" dirty="0" smtClean="0"/>
              <a:t>“Before </a:t>
            </a:r>
            <a:r>
              <a:rPr lang="en-US" b="1" u="sng" dirty="0" smtClean="0"/>
              <a:t>I</a:t>
            </a:r>
            <a:r>
              <a:rPr lang="en-US" dirty="0" smtClean="0"/>
              <a:t> became an explorer…”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853" y="2540287"/>
            <a:ext cx="4972147" cy="49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88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10 Questions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When were you born?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did you die?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country are you from?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names of your parents/family?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types of jobs have you had?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Where did you explore?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you get there?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did you discover?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was your experience?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some of your experiences?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662" y="3728798"/>
            <a:ext cx="2721384" cy="29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64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Written Script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you have finished researching, you will need to write out a full script of what you are going to say</a:t>
            </a:r>
          </a:p>
          <a:p>
            <a:r>
              <a:rPr lang="en-US" dirty="0" smtClean="0"/>
              <a:t>Everyone in the group must have a speaking part in the final project</a:t>
            </a:r>
          </a:p>
          <a:p>
            <a:r>
              <a:rPr lang="en-US" dirty="0" smtClean="0"/>
              <a:t>Make sure it answers all 10 questions</a:t>
            </a:r>
          </a:p>
          <a:p>
            <a:r>
              <a:rPr lang="en-US" dirty="0" smtClean="0"/>
              <a:t>Practice, Practice, Practice!!!!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64" y="4999000"/>
            <a:ext cx="2050285" cy="17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Chancery"/>
                <a:cs typeface="Apple Chancery"/>
              </a:rPr>
              <a:t>B</a:t>
            </a:r>
            <a:r>
              <a:rPr lang="en-US" dirty="0" err="1" smtClean="0">
                <a:latin typeface="Apple Chancery"/>
                <a:cs typeface="Apple Chancery"/>
              </a:rPr>
              <a:t>labberize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an account on </a:t>
            </a:r>
            <a:r>
              <a:rPr lang="en-US" dirty="0" err="1" smtClean="0"/>
              <a:t>blabberize.com</a:t>
            </a:r>
            <a:endParaRPr lang="en-US" dirty="0" smtClean="0"/>
          </a:p>
          <a:p>
            <a:r>
              <a:rPr lang="en-US" dirty="0" smtClean="0"/>
              <a:t>Find a picture of your explorer</a:t>
            </a:r>
          </a:p>
          <a:p>
            <a:r>
              <a:rPr lang="en-US" dirty="0" smtClean="0"/>
              <a:t>Create a mouth on the explorer</a:t>
            </a:r>
          </a:p>
          <a:p>
            <a:r>
              <a:rPr lang="en-US" dirty="0" smtClean="0"/>
              <a:t>Record your dialogue</a:t>
            </a:r>
          </a:p>
          <a:p>
            <a:r>
              <a:rPr lang="en-US" dirty="0" smtClean="0"/>
              <a:t>Create a new scene for every person in your group</a:t>
            </a:r>
          </a:p>
          <a:p>
            <a:r>
              <a:rPr lang="en-US" dirty="0" smtClean="0"/>
              <a:t>E-Mail Ms. Newhall the link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27" y="5611813"/>
            <a:ext cx="4076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September 25,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b="1" u="sng" dirty="0" smtClean="0"/>
              <a:t>FOCUS QUESTION</a:t>
            </a:r>
          </a:p>
          <a:p>
            <a:pPr marL="114300" indent="0">
              <a:buNone/>
            </a:pPr>
            <a:r>
              <a:rPr lang="en-US" dirty="0" smtClean="0"/>
              <a:t>Go to the following website and fill out the student needs assessment survey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Go to kms.kcs.k12.nc.us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Click on students services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Click on guidance </a:t>
            </a:r>
            <a:r>
              <a:rPr lang="en-US" dirty="0" err="1" smtClean="0">
                <a:solidFill>
                  <a:srgbClr val="002060"/>
                </a:solidFill>
              </a:rPr>
              <a:t>councelors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Click on “For Students, click here” and fill out the survey. When you are done, allow someone else without a computer to do the survey!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5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you finish your research of the 10 questions and any other information about our explorer:</a:t>
            </a:r>
          </a:p>
          <a:p>
            <a:pPr lvl="1"/>
            <a:r>
              <a:rPr lang="en-US" dirty="0" smtClean="0"/>
              <a:t>Talk about and compare your notes with the others in your group</a:t>
            </a:r>
          </a:p>
          <a:p>
            <a:pPr lvl="1"/>
            <a:r>
              <a:rPr lang="en-US" dirty="0" smtClean="0"/>
              <a:t>Write a 2 page script that covers all the needed information (Only need 1 script per group)</a:t>
            </a:r>
          </a:p>
          <a:p>
            <a:pPr lvl="1"/>
            <a:r>
              <a:rPr lang="en-US" dirty="0" smtClean="0"/>
              <a:t>Remember to put it in the FIRST-PERSON</a:t>
            </a:r>
          </a:p>
          <a:p>
            <a:pPr lvl="2"/>
            <a:r>
              <a:rPr lang="en-US" dirty="0" smtClean="0"/>
              <a:t>“I was born in….”</a:t>
            </a:r>
          </a:p>
          <a:p>
            <a:pPr lvl="2"/>
            <a:r>
              <a:rPr lang="en-US" dirty="0" smtClean="0"/>
              <a:t>“When I sailed across the Atlantic…”</a:t>
            </a:r>
          </a:p>
          <a:p>
            <a:pPr lvl="2"/>
            <a:r>
              <a:rPr lang="en-US" dirty="0" smtClean="0"/>
              <a:t>“There was a time when I….”</a:t>
            </a:r>
          </a:p>
          <a:p>
            <a:pPr lvl="1"/>
            <a:r>
              <a:rPr lang="en-US" dirty="0" smtClean="0"/>
              <a:t>Once you are done writing your script, decide who gets to say what part and PRACTICE!!!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7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September 26,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NO FOCUS QUESTION</a:t>
            </a:r>
          </a:p>
          <a:p>
            <a:r>
              <a:rPr lang="en-US" dirty="0" smtClean="0"/>
              <a:t>Log-in to your computers</a:t>
            </a:r>
          </a:p>
          <a:p>
            <a:r>
              <a:rPr lang="en-US" dirty="0" smtClean="0"/>
              <a:t>Make sure you have your notes and script ready</a:t>
            </a:r>
          </a:p>
          <a:p>
            <a:r>
              <a:rPr lang="en-US" dirty="0" smtClean="0"/>
              <a:t>One person in your group needs to pull up blabberize.com</a:t>
            </a:r>
          </a:p>
          <a:p>
            <a:r>
              <a:rPr lang="en-US" dirty="0" smtClean="0"/>
              <a:t>DO NOT go any further until Ms. Newhall has given you further directions!!!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2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ump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705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720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Impact" pitchFamily="34" charset="0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111757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Apple_pic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9"/>
          <a:stretch>
            <a:fillRect/>
          </a:stretch>
        </p:blipFill>
        <p:spPr bwMode="auto">
          <a:xfrm>
            <a:off x="1371600" y="1058863"/>
            <a:ext cx="58674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116826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3px-Male_north_american_turkey_supersatu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48815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228995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640px-Bananas_white_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29456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Old World</a:t>
            </a:r>
          </a:p>
        </p:txBody>
      </p:sp>
    </p:spTree>
    <p:extLst>
      <p:ext uri="{BB962C8B-B14F-4D97-AF65-F5344CB8AC3E}">
        <p14:creationId xmlns:p14="http://schemas.microsoft.com/office/powerpoint/2010/main" val="210085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vocad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4953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71271"/>
            <a:ext cx="441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  <a:ea typeface="+mn-ea"/>
                <a:cs typeface="+mn-cs"/>
              </a:rPr>
              <a:t>New World</a:t>
            </a:r>
          </a:p>
        </p:txBody>
      </p:sp>
    </p:spTree>
    <p:extLst>
      <p:ext uri="{BB962C8B-B14F-4D97-AF65-F5344CB8AC3E}">
        <p14:creationId xmlns:p14="http://schemas.microsoft.com/office/powerpoint/2010/main" val="419306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714</Words>
  <Application>Microsoft Macintosh PowerPoint</Application>
  <PresentationFormat>On-screen Show (4:3)</PresentationFormat>
  <Paragraphs>137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Paper</vt:lpstr>
      <vt:lpstr>1_Paper</vt:lpstr>
      <vt:lpstr>Civic</vt:lpstr>
      <vt:lpstr>PowerPoint Presentation</vt:lpstr>
      <vt:lpstr>     COLUMBIAN EXCHANGE                                                           NC SCOS  1.0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Explorer Project</vt:lpstr>
      <vt:lpstr>List of Explorers</vt:lpstr>
      <vt:lpstr>Research</vt:lpstr>
      <vt:lpstr>10 Questions</vt:lpstr>
      <vt:lpstr>Written Script</vt:lpstr>
      <vt:lpstr>Blabberize</vt:lpstr>
      <vt:lpstr>Thursday, September 25, 2014</vt:lpstr>
      <vt:lpstr>Script</vt:lpstr>
      <vt:lpstr>Friday, September 26, 2014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Newhall</dc:creator>
  <cp:lastModifiedBy>Durham Public Schools</cp:lastModifiedBy>
  <cp:revision>16</cp:revision>
  <dcterms:created xsi:type="dcterms:W3CDTF">2014-09-21T21:46:16Z</dcterms:created>
  <dcterms:modified xsi:type="dcterms:W3CDTF">2015-07-18T18:27:55Z</dcterms:modified>
</cp:coreProperties>
</file>