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77" r:id="rId3"/>
    <p:sldId id="314" r:id="rId4"/>
    <p:sldId id="30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043EF2-3C4E-470D-BBBF-66A8A6917525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DB86CD-8BA2-4522-9947-85F7761CD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41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C12911-CF09-4965-A3B5-F399F39374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693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6DB178-8D8A-49AB-9DAE-E06EFB08F9B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0989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A4CD54-3090-48D4-9A51-33243A5CB3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836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54407-393E-4762-B50B-93D7915A4F51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9572-ED57-40B6-8156-875A8E613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36FB2-DD73-483E-BD15-A0323AB4C938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7ABC-E8D7-4247-AC17-960A4205A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2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3C8B-A18C-43A6-BF49-BEFE8D352DC6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E9245-3DF7-479A-AA82-27EA9E086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3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997E1-E5D2-4E65-91AE-A69F47C0F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6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7C337-B885-4A9D-8E75-6CAA5F583276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7745F-A041-4A56-AF56-1E59BC8D1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4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997D-DEA1-4D23-9F82-F22D17210731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5EA5B-7BF7-4ECE-BE52-E6983A61F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08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0FAC4-FECA-4A1D-B757-CFCC088BF855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D33B2-31EB-4DCA-ACCF-70211F569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4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0BF45-95D2-4448-9E40-7801F0E541D9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052E-4977-4778-9FD1-08CB34BBB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6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B325A-D795-458A-95C8-470041ABE7CB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D664-FAEB-4CB6-884A-862661E3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9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B45B5-E72B-4AC6-98C7-F4D174A549C8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3FED9-2F5C-4751-B5DE-ACFBDF9D1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E2FD2-C9BF-4CB6-9E3A-CF4B87C433C8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403DB-1130-4DED-A13A-6FE87B064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6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2B23D-2469-4A96-9BB7-2A9BD09979B2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F97D4-9204-46B3-AD6E-85B20FB54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1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86CCA7-FC6D-499C-81B8-6169F845DF1A}" type="datetimeFigureOut">
              <a:rPr lang="en-US"/>
              <a:pPr>
                <a:defRPr/>
              </a:pPr>
              <a:t>7/17/15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783DF8-D251-4E12-9DF9-0B9C4B723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2" r:id="rId4"/>
    <p:sldLayoutId id="2147483768" r:id="rId5"/>
    <p:sldLayoutId id="2147483763" r:id="rId6"/>
    <p:sldLayoutId id="2147483769" r:id="rId7"/>
    <p:sldLayoutId id="2147483770" r:id="rId8"/>
    <p:sldLayoutId id="2147483771" r:id="rId9"/>
    <p:sldLayoutId id="2147483764" r:id="rId10"/>
    <p:sldLayoutId id="2147483772" r:id="rId11"/>
    <p:sldLayoutId id="214748377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4495800" cy="14795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0" dirty="0" smtClean="0">
                <a:latin typeface="Castellar" pitchFamily="18" charset="0"/>
              </a:rPr>
              <a:t>13 Colonies </a:t>
            </a:r>
            <a:r>
              <a:rPr lang="en-US" sz="4800" b="0" dirty="0" err="1" smtClean="0">
                <a:latin typeface="Castellar" pitchFamily="18" charset="0"/>
              </a:rPr>
              <a:t>InTRO</a:t>
            </a:r>
            <a:endParaRPr lang="en-US" sz="4800" b="0" dirty="0">
              <a:latin typeface="Castellar" pitchFamily="18" charset="0"/>
            </a:endParaRPr>
          </a:p>
        </p:txBody>
      </p:sp>
      <p:sp>
        <p:nvSpPr>
          <p:cNvPr id="14339" name="Text Placeholder 5"/>
          <p:cNvSpPr>
            <a:spLocks noGrp="1"/>
          </p:cNvSpPr>
          <p:nvPr>
            <p:ph type="body" idx="2"/>
          </p:nvPr>
        </p:nvSpPr>
        <p:spPr>
          <a:xfrm>
            <a:off x="457200" y="2362200"/>
            <a:ext cx="4191000" cy="3733800"/>
          </a:xfrm>
        </p:spPr>
        <p:txBody>
          <a:bodyPr/>
          <a:lstStyle/>
          <a:p>
            <a:pPr algn="ctr" eaLnBrk="1" hangingPunct="1"/>
            <a:r>
              <a:rPr lang="en-US" sz="4000" b="1" i="1" dirty="0" smtClean="0"/>
              <a:t>3 Regions</a:t>
            </a:r>
            <a:r>
              <a:rPr lang="en-US" sz="4000" b="1" dirty="0" smtClean="0"/>
              <a:t>:</a:t>
            </a:r>
            <a:br>
              <a:rPr lang="en-US" sz="4000" b="1" dirty="0" smtClean="0"/>
            </a:br>
            <a:r>
              <a:rPr lang="en-US" sz="4000" b="1" dirty="0" smtClean="0"/>
              <a:t>New England</a:t>
            </a:r>
            <a:br>
              <a:rPr lang="en-US" sz="4000" b="1" dirty="0" smtClean="0"/>
            </a:br>
            <a:r>
              <a:rPr lang="en-US" sz="4000" b="1" dirty="0" smtClean="0"/>
              <a:t>Middle Colonies</a:t>
            </a:r>
            <a:br>
              <a:rPr lang="en-US" sz="4000" b="1" dirty="0" smtClean="0"/>
            </a:br>
            <a:r>
              <a:rPr lang="en-US" sz="4000" b="1" dirty="0" smtClean="0"/>
              <a:t>Southern Colonies</a:t>
            </a:r>
          </a:p>
        </p:txBody>
      </p:sp>
      <p:pic>
        <p:nvPicPr>
          <p:cNvPr id="14340" name="Content Placeholder 6" descr="http://www.personal.psu.edu/cjm402/Middle%20Colonies_files/image004.jpg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52400"/>
            <a:ext cx="3759200" cy="5638800"/>
          </a:xfrm>
        </p:spPr>
      </p:pic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Were they all the same?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13 colonies were divided into 3 separate regions, the New England Colonies, the Middle Colonies, and the Southern Colonies.</a:t>
            </a:r>
          </a:p>
          <a:p>
            <a:pPr eaLnBrk="1" hangingPunct="1"/>
            <a:r>
              <a:rPr lang="en-US" smtClean="0"/>
              <a:t>The colonies were grouped by such factors as the climate, resources, and people.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of the Colonies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Appalachian Mountains </a:t>
            </a:r>
            <a:r>
              <a:rPr lang="en-US" sz="2800" dirty="0" smtClean="0"/>
              <a:t>acted as a natural boundary between the English Colonies and the French controlled territory to the west.</a:t>
            </a:r>
          </a:p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Atlantic Ocean </a:t>
            </a:r>
            <a:r>
              <a:rPr lang="en-US" sz="2800" dirty="0" smtClean="0"/>
              <a:t>served as the eastern boundary to the 13 colonies.</a:t>
            </a:r>
            <a:endParaRPr lang="en-US" sz="2800" dirty="0"/>
          </a:p>
        </p:txBody>
      </p:sp>
      <p:pic>
        <p:nvPicPr>
          <p:cNvPr id="1026" name="Picture 2" descr="http://images.pcmac.org/SiSFiles/Schools/AL/SheffieldCity/SheffieldHigh/Uploads/TeacherSectionImages/%7BC5643D04-2256-4498-BB2F-FAAE6D6398F7%7D_13colonies_map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1174250"/>
            <a:ext cx="3886200" cy="559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7710423">
            <a:off x="4835254" y="3120011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Appalachian Mountains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2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Charter Colony /Proprietary Colony / Royal Colony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734" y="1307570"/>
            <a:ext cx="4191000" cy="52578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charter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is a written contract issued by a government giving the holder the right to establish a colony.  (Virginia Company had a charter)</a:t>
            </a:r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Proprietary Colony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was a charter for a land grant given to 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individual.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(William Penn)</a:t>
            </a:r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Royal Colony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was established by a charter, land grant from the king. (James Oglethorpe)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5791200"/>
            <a:ext cx="3657600" cy="381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Charter given to William Penn</a:t>
            </a:r>
            <a:endParaRPr lang="en-US" sz="2000" dirty="0"/>
          </a:p>
        </p:txBody>
      </p:sp>
      <p:sp>
        <p:nvSpPr>
          <p:cNvPr id="45061" name="AutoShape 4" descr="data:image/jpeg;base64,/9j/4AAQSkZJRgABAQAAAQABAAD/2wCEAAkGBhQREBUUExQUFRUVGCEZGRcYGCAYGBoeGh0bHCIeHhwYHSYeICElHRwZHy8gIycqLC0uHCIxNTArNSYrLSkBCQoKBQUFDQUFDSkYEhgpKSkpKSkpKSkpKSkpKSkpKSkpKSkpKSkpKSkpKSkpKSkpKSkpKSkpKSkpKSkpKSkpKf/AABEIAKAAoAMBIgACEQEDEQH/xAAbAAACAwEBAQAAAAAAAAAAAAADBAIFBgEHAP/EADwQAAIBAwMDAwIEBAQFBAMAAAECEQMSIQAEMQUiQRMyUQZhQlJxkRQjM4EVYqGxcsHR4fAWJKLxQ4KS/8QAFAEBAAAAAAAAAAAAAAAAAAAAAP/EABQRAQAAAAAAAAAAAAAAAAAAAAD/2gAMAwEAAhEDEQA/APWt3snJEWf3Jx/podKgygyFGcQDMf38nx4/fT1RiCwmc/tOs71LqNaqHFB1o00Yq1dkNRiwwVpUx7iD2ljiZAVoMBdMvb/bJ1k/qffbmiB/DUDW8sxqLTQZ9stJJ84EDVbQp7l/V9Heb016IDmjuaSU0qIZiIQYJVgGDYIyNX262ioGNWoyUyQXuZbCf2kSYJ8Y4yZDMfSHXN1W3FSlW2wphDDOHBUHkDMMZEZEjzxreAhFnmM4yT/31nf42km596j1PMyXKgg5+YUj/wDXU+p9epLRJWohEXXAg9sxdOQeP3EaC2ouTUOBA8zyTz+w/wB/tqs6hQqVKvbUAtYFxbIgGbRnkjkni79NKdK6jRZWqipcCQC/M/lpqAM+6e0eZ86sf4imK4ygdgQBwzADE5kgQc/Y6Bv1e0KJBc245XBP9jaD+41U0N01WwllUXtIAIDIO0ZYzJcqARzH6jVy1JagW7tIZWVg0EkSCPBzx99T3iJcO1WduLj4U8yRyJB/U6BLb1oq+mRiMNzn4OP+fx86HXVQ0ysznPz/AODVqsAycY+dQqVVIGQM25xn4z5OgqAkAQfcYgH/AK/GldzQdT/UMQTb4gcnWhpUB+EjGCBHPn9CNDr0uQxkHAxx+v8A59tBV0NwxVTkyBHzxMEeD8jQAzNI+T/ppPr24qilVanVakyYRRTVxUaQoUswIy5VYBUjnPiHSepl/UL4scUwQCC7CFYgE/iqBwoPhSTgaCg6kK+33aejJpwQyljFUOy3CRJlSQR5HdnMa0tfcFUZQ0sq3FZ4HI+ZGImNZjrXS94KgqB7kdO5HImmQVwPaebluHbxxga1fS3RKKp6isyICxvBOO0kmZw2JPn76DPUN0tDYpDj1ai3ASocXzUCS/EXFQzcRP21R9O6gtFfTO4pXBQ7P6itdUiWlpkyZz+mvQdxvKT0y16sse6QRx+3n/XWO3ezpU6ly0qIH5lRFMGBgxzxoPbK+2JAIOR/r+sf76822/Ud3s6S0a1HcH0nPp7mhS/iUdSzf1KYIdXhiCMZyDr0vd1SqEiCY4MgfuAY/bUkQD++gyPStxUrH1CtQzALHbnaoAJIJWqzVGiTABiTx5H3XOkuyVzcvei00MkEKT/NGFNpbu7xOLMdutP1G8Un9JVZ47VLWAn7tBj9YOswm03ZRmRaK1Hgn1CxYQfaYkQAzWgYx/mwFRuvpD1qy9yotMKtJV/AMhmB/NZFNPCCW5ODbr6ED0atICmqMVFO0vC0lj+WR4mamRJJcsc6+2tXe+rSov8Aw6kMWcICw9ILA9wFssSP/wCYkTq03G03L3BhtimbUa83SpEMQIgz97fGgo9r9Hy1am7yh9I0xwaQpm61ABCgsoNwzGIwDqdTpFdKwKOpao4DypxSX4J8iYt8k3fOrFtluqaIRUpFlpBHchiZAHd7c5nPOAYy2h0/p2rFWoK816iqEeTZ2zkoMZnhePGc6BP/ANL7j1atRdyqM8gEU7iglYi4xIAGYAwMc6f3XTD6pN9oFljkC6SwJRLjHhyYAzUUQbNB2/S91TQotZWYj+obywJEFriTgGYEEiE+51PebDdLRciqjPbAFOgHYgcKPUcXEe7J5nJwdAKv0itaBV3ZtuViQgpnDhoksRBIUR92wZEA2HT6nqVmNVmWmLKAC9tNgpBZFYkkiVUSclW+Z03vehV6xpmo9KKZwr0zUJ7bbnAYIz//ABAYxk4V2X07ulRf/dshuYuDTFRnZm9zMWwCJ7QcdonEaBrafTzELdUKAWn01AlCuY9T3FhhS05F0zIOoVOmvUatfuKq0/WaAHUACALVeSQJyVMEZH309sOlVKaMh3AZ3JdmttaGBBYQ2GLcNwAAABbOgP0WoVKmsiENKsiWkSgQSJHJv5mQQJxoGa3Skq+iS5K0z6gHhyohSfkAmT8kDjVSv0hTsVWcuQIMjDFp9ViJ5qLKz+ATGSTp/bdNrUxaNyuM/wBITxALEsSfEnzHOq/bdPq1aRD7hasv70AC2r82sc+TBGQOBOgIv0stR29YiorOXcWwXHKoxn2rC4GDaJAzP1P6XSkv9QL/ADWrM1iIGm628cdkqQeJRTGur0qopQnd2mSg/loAVYHsUFuZ7pEk2piAbnNx0qq7MV3TqpiE9NWUABgQZyZLAmIm3QZ7f/SqU6JDVyaZshWgAVEM3KZ5d+9hksT7s6x9TpNRSp/ii4kNay8wJJw0kEkY4iNbHrHQYRFO5KhAKdMlQSDAGLjlpAhjNox5J1j+s9NdqrO1V0BcQFUFwnHgkj8XHg586D3s0CXyJWeG/TwIiPHzk6ajS6VmDEPaBIsMxcSMiJ5EaJQckZEf3n/bQImpUF+LwhwFi48GMwJj76qXrbhKjn+HLQWVSKqiVwR2kjkyP7ci7F4tMiq35WAP9xg/8tVO53lcozJQqByDbNrZzaCCRgxB+J/voF22Nasl70kpVlEK6vdkxJ4m2JBByfEHOh0qdelTIgVT+G6rcWIugRBMkRMn54A01vNxuPV7AQoIlYHcLSW7i2O6AMePEyR7rdbp1Pp0jTPzcjP54U9tw8yY5+2gHtqG6/iAagp+nkErUkAELwhWT3Bj9pAmJ0ru+j1cOVUUywNSmXuVBMMy2wSxUsT4gqIwdM1j1BXLBKLLYvYW/GBLEEx2lpAJ+BjnXUqbxkF9KgpMXD1CwElQwx7oAcjPlcYMgruOk7l619tI+m00JqGBMiWtA/Dyuc+c4M3Tt0XMVKPpsYt7x2BYhY4aSzGD5Ak2g67tBuFqMuIViEBcWtTCwp4kEHJ85HjgdSvuKxIRaagEMWJJUji26RJZg3xCgHNw0H1XoldqdJfVC+mCWMk3SSVST3EKIF57iPvOhNsK96+ruKIF0hZsJ/CCJ85aPAaI40den7kuGD0kICr2lioQxK2GAeCQZkXRIjXNz0GpESjgMI9TucgRn1AoYTAEZgTkzgIp9O7gV6VT1aKBQBVNNCHZV9QimL57L6kxM9k+YC1P6ZrXip6tNXPvIBa7MsRcInCRgQEA+Tqydd5BF238QSGA58j7/bifMZF1TpFeo6OlZFZFMCDFx/F/aY/QZ9xgBP0Z7GBeXdyajgGbSbgqZxFqiDIgedI/+lXHaNx/LYktSNMEOSQZYggkgBFM8i6ckEOuN2oJatt2I8JTYxkG2LpmMZ+Z+BpNX3NWkSu5pfzACjekVKiDJtOSZEwfykY50C29+inqo9Opur1KW0lain8r2SVKkMDClQVKwCOYyZaVRGp0V3a1HBW8MoDlQTcRBiTKrEGPtOip9P1jVSpUrobanqC2nYQtsWXTNplrp5xxA0rQ+m3pipV/i8OzuzlYtBi5RLSqKwZgDwbeYMgknSnrerNZmIqsoLoCAFC3gD8Cs/5pJVQMg5y+6+n2Vwxr1PWp8MUDFAcwfFxn2gyB/pqd/tq1OmFp7h7Q1zBKYNi5imBJaSSi2sS0XSRzrM7TplRe56oqLJLMFIZjJkMGiG5n40HvPoLIMccfbxj4xjU9d1EHQK9SqWozwTapMKJYxmABycYHnWa3PV9xTpmpTVqoKgmxSUQguCV8uJGfBhTwdaXqbhKTkqWEdwHMHBOM4EnGcY1V7TrAgBlYLAsWmhZShGJgECLXwDBA+4GgT31bcVALKTg3TdCww5gjwIuFwkyF/Nqi6jW6ghplgwYiSlIXLc7ABWqfCWsSxERUGDGn+o9drUgGpUdxAM+naIIIMC7gSQP0uE4nTtbqG7Fw9EsyMOEw6tcQRm3AgHOTPtEEgNKm53dK/volXqWemwl7QVBN+IPcByJKt40ULvVpsLVZmnJIgQYxnggggGYCnydM7be1wyhqLkPyxIAU4x82iHM5Ptx3YAd3XrV3RUamlLuORdUHcFXKwlxBaQSQoU4vwEDQ3VpQLTf8rPUN4InuJA5MDEeTkgZX6t0mvXuRrF7WUeUqhgklgVNsWkW5J+YEaZondLDBLrqaSHewK4uu7RJAyBAJ9oOSTru8fcVjijaFchf5oWbSCKkrnIMhfFrg5I0AqnTdzE+pTUD2gSoBDIR4PIBT7A8HOmNxtdzcltdAqgBgVJJMCW+2ZiOJ86FT3e5vWmyUVckXkNd2CTcRgx4Gfc3Gp9U21cy/ZCAkLLkSGkG0LLMAFIHzgYmQUr9NqRYrKeSeyVBYRAUmD5lTgST5A11tnuZVfXZjALOUUKLeO0ZJYxcOIuyMaNt9vuQsr6VMsLmJWTcV/FHJBiTn2x5wnU6ZXdQjPSKRlTebpH4iTmDJHyTMC0aAdf6Zdl/qktCzUIIZnB7mZlIkWqlo/CVnuOo7b6YKkA7qrJAMKFE223RiQCFE/AgcTNpR2Nc2CpWFowwRbS3bESRIkkmRBFqx50FOi1QV/wDcN5k25YtE8tx2gD4BbJMEAr/gNRAqncO6B73arBaFjAYEAZkgWkcH8OTN9OU7mJd3Dm5lLdjmQRhY/KIj403V6fVYLNbKz3FBBORJAaMCIH6nyIrNxsqo7DuTBA7EpqrWqokJ3YJ+fsPvId3/AEOmzFr6gkgwrkDtugY/4ifmQJmANZDqu3pA2h3Ap+62pbJYyS0csTOP21qN50G8z6tQNcDKwswZIjiT4YAWyYmZ1ieqdBpX00FZpLNbYUWSQZACiGiDmSeQTkyHvWvtfa4ojQcqOAJONUHUvrOhSWVcM3xmB8k4+J/XA86v3iM8ffVVuerUqYJeojTLIogkwOFH4j/r+2gU6p1unhc3PAVbWuMgEgiMEKQSD854OqTpn1iTVdCtWymwCkUyxqTKnJgQCCZGSBj41oV66hU3EXXWleLWibWbiVGW5AxzI1U7jqlIFSHUdpZjJChVJByQDyrQI4VjwNBZDqlVKYvo1SzgsFAutBJhWYSLgMmP0HiQU+pVKNMu22a9yzlUzxAAYiQXKjEYwB50rtPrJWWwKzOGtK2kFeCS2PC+BmWVeTq32/WKbhjJAVbyxUxaPI+cZx9tAlu+p1mS1KFamxE3QrWicESYLEZg+TB0ruau8D0ygUgBVdQuHdlNzB5lQrWiADgt9iZ7jqdcVTIcIFIKKvqXEsLXWIInuwTxlogBj7zqTj+lRqMZM4tMLxF35jAk8CSeNAGoNxlqVGmrZulwWM2gH7kcxx2x5nUa/VKxNOmqqrMpm95qKFHuJIifwyQRcw5AI01U6jWNxag5BPaAyhoUjJzMn3BR4EczP29r1SixRDkqSwLhD5IUeCZ54AnE6CsSluaVqq61GI/mFyxEiYIBJIwQTkyRgCIPV2m7aoGNWjYrLFqnKcubTgsQAgkwoJbk4l6W5vYhQCUUC5xUtdiJYRHYqzInJXxyQV9nvGChGCYyS0shAMFow5ZiAQBACtjK6BvbbPcyzM9MM8EEAm3yQLhBH4eBAJPIy09DcQw9WkZUBTaQQZyWgR7eIwD4I1yht6ivMkDPY1QsDdB+8WkHI/N8a7uqddixDoi5gKDzcCpu59oII/FP4dAonT9ylMzuA7gG2acAm0AFgGzwSR9xHGYr05iCytYahLHsAYk2jJOZADAfErHtEnq7es6qC6+1riFOWJgYEdoWfIM5zoNDo9VYioCUUIGsAIUTaPKiJBx5Uc8aBLqPRWKOjV6jIwIIxJDc5GOAFAjEHmdYvfdKpneB/VdWntpqQLvJBYy3cykk4nA8DWt6vT3a0601F7QLCtO5mmJgA+4sbV8AZM+KLonT3ow1eGrFRc5HfwOyQMgcE4BMnzoPZNfa+1w6AW6pBkKsoZSMqeD+ukNvtKDyFpUyENoNot8ggE/qy4+40/Xp3oRLLPlTDD9DnVbudjQorcVMGAACY+OJ4zJOgMj0GJUqgK3CGUA5tLQD4NyEkckjQt/uKSxhHYgWUwFuYm6Inx7s8AXH50lV2u3qLURqTp6YDmeWWoZPkmCVZDMEBSMCNH29Oh6gqE00JBCIYUgwb8HzCwfgKfvoEaPX6SsxPZYgqEki1xBLFDgtaFJmBIgjkaco/UVMVihYSBkzwTEKByWIIJ+JXywGjGhtgoxRtCgD2ntjAB+IOI1wbPbov4QjsRzyzk3d3NxbzM/sICrr/WNOxnphnUe1hw3bMqvubLKoAEsZgG06PX+oKdOpZU8wVsVjhp92MRBM/AnGJIm9Q1VC2CmQStRGVlASJBEAIImDJwp488pfUlFDb3KckM8KCAAZOZUZjI0CO3+pblqE0qoNMyJU5mSFkSQwUXERgEDJ0l/j1YkIlGo1UizgelTaZirntYKbiJ/y+QdX3VevIFAVu8tbwSFsIuJ8lQSFgckgYzCO161SLotMCazXQFtwRNxAEliPn8rE+3IJbTrm4aqwG2qPRgBKmO4AMGc8e5goUAARJ+Bo286xuaaLUNKQ5BFMMAVUAYkiWqVGPasQAMwQdWH+PUmVrbsXC702K9uScDI+PmD8aU3HUXikzbdmZQW7RdDG5VVJI7mEtLYVTnJGgDuF3cKVYXBpYGJMMe1fwhfaAxklZJEgAlFfdv8A/io05HBf1M3DIiAVsukc3RyNT3nVmW4GhWY4ACxkmfxA4jsMzi//ACtAel9WrMgL7aosyTlZ5OLZMdvAkn2gxOAOP4j1Af5KoSCwElvF2eCeRwPaMmcdo7bcFldjTuFw5Jw84AGMQpBHMmY1Dpe4qkd1AoQ0e+cXRgnMBIP3Jj76bXeVvTIWjbUtJW95WS0AFlB4mSPgACZwCG+G4thXoq5ByVYiYx/5/wBNY3r+03EAmolaWAgoVQA4LMAeAJP6nxIjcGtuES30lYgYd6oBc5y1oNsnIAJgY8CaDqrVS3dQSJM2uC4EE4JgchP/ALGA9IpXZujnEfH3nzM6kwPg/wDPUK4Y4WM8zP8AbA5z9xpKru3S1ZD1WwAqkUweZY9xURnJ/wB9AeqRUDUmJBIzaYlSYweR8HyJ/Q6r6nRdvSktfJJbLsSSSD2ieZsgAeF+BqVLbDcXMHPplLA6m0tJF5BHA7VAI/zR4OgnZbYqzeq49IC5zUYFQLo7j/xMQfuD8aB3cbKglOoWEKYLGTPb3DIzgyYH30rW29CtKqFumCSJMAISVJ8wVF3ifk6Y3HTaKocMFkuQs5JW32qM4jEHS2z6RtVC1lN98Mrli10m6RHMnuP/AGwEl2e2uZQlMtAJxiGm0cx+EkKPH66Huul0q1H0q1KmUz2zjMzDAgryZI+dOVegUCAppArJPwASAPn4AH6frpWv0CkGZmWkaYE2MuAZLM5YnM9s+BboGdrR29MNaKSiFVsiIgkAyf8AMTnkHVf1Pr20om26kGg8AMVVRBJgcC0L+to8jRtmlB6ZX3dxZmKWd7HHuGDntHwR/fu52lAugakhYyVFgntIN2OIKoZOJt8xoB0up0ryCIc2gsT7iMgfeLhxiX+Z0J/qGhey3/0ibjBtWAJluD7gPPdjnTr0097KoIE3ELIwSTcOOWkz8/Oq5N3RrU7aYpm7NtRYUhrXuKkZBDq0xksJgnQSrfUCGFputwUszPIVRMDHJk/HiT8Sv/i9INWqBnZVK025PeATaiAYNphvkgfGn6u/pU1yQTANiFS7SD7VmSIVjA5CHmNTr9SpC/vBNPDAGTOMR8ksoA83DQU28+oAoZxSquqKWLqATIMBVUmSWwQPgzodLr5rOtOlRckkX1GW1FWAzHmSwlVt+W8gHTp69RRZZ1FQrJph7m7QDCj5yuePPAnUafXaYcJxmRJEQZlgfxC8FJHJ4kaCFD6jJAI2u6AYF+6nBAEgSJmTBMcjExI1LfdfqIQE2leqWiIhbSSIDTwIIYseM4wdEp/U1G2WIXuiCZiDBJIFsDEmfIHkaJuPqSkCQrB491oLFZMDAElieFAntY/hOgq6vWa9iztaxcjOAqhuB5Jt+/IAHM6z6dWd7xVS1lYK0TaCyq0SSSSJExgTGedX/VfqAE2qwQK1QMxBZh6UAhRaVJPugx258jVJ1DqFIVAByXMCMDksf3GT8kaD0Kr/ABU9tKgDxJrOYH/CKQ/3Gu7Xo1Qz/EVvUBJNiJ6VOJ4Ilmb73MQfjVtrg50A69ElLVIGIysiPOAR4kaz6/SZDMq1XFOVYTDksoIB7pyObjkm2ICCdBvL7G9O2+O27ifv/vpCntazVEeoVW0n2MxBEDBU4ybjPItWJk6ATdALBZ3G4leCGAz8kAQcxgyMRwTqNb6ZUqoSrUUojKhmYLtcWPkzwQfHxotDZbgEsWpByCJCk+ZAJIBheMcycAiTOhT3BvJqIRbCQmLubzmSOAACJ0CtX6XVnDtX3JtQIB6kDlST2gEklZJJ8/HBG+nwVqIalS1ysdxNoSDALTyRn7QPGhbPolRWNSrWFSr6YQMVhRmS1swJhTjzPOIkvSIUsKpQ3MwYoJUscnOMyR94X4MgT/AaQkk1JJuYmo3xBkzxGP76B/gO3EeTFoYvLn3Ei4mSZZmP3g/hEGqdLeojhq1SHgQQshQD44kk3GRBgAjnSW2+n1RnjcO1UIqqTaxpWggMKZBUM3cSxHd/bQSXo1ABqSHgLel10qCYUgyAGIMxE5nnXH2e2NSxlpl2E2sZZlzOCZIwf1t824in04iurLVrCKnqEAhQ5AIh8SwuLsfJLZwAAhufpYVSalerURixj039OAS0SwEnstAUyBGOToLultaQqXCmt4AM+QDgGPHED9CJ50vXoUQoBA7WEDLS3cAIOWiWOeInxoey+nhTZmWrV7wQQxkgtguG5uiAJkCMASZFS+ntqrGwWsFgEOcLMQPEBmYfPcfnQTqbCktS/wBNA/MwBkXH+/uY/uRrlbqK0UuZQDPtCgXFQYPwAsA3EgKByNLP9N7Q1R2guvcBceR2zP2BticA5507uemU6sLUphgBaAciAVMHPDMqkg8250DO3CABCtMG2SgAjESYxgNGY/L9tfNu6YdVEH1DgiCAQt0GPkSQf+uQ09hRiAixER/wkGR+4JPk/wBtFo7CiCSKaKbSDAg2kZnOBoET1qnUJK+1TJeQB7YDfORwebc8ETTb/aUnd2JBOack4UAglVn/ADBSTnuH21dslEoDTRLSMELg+0gjyfGP8us11miq/wA2mt3qABIWBESSAIySAxnJKgeANB6hr7XBrugX34ew+lF/ieOc/wB4nST/AMQjQtrKSMtMglgTEfhC3ATmYzA051LerRpPUbhFJ/6D5kmBA+dVNBt3b7F9VouLN/KSSSVQAS1oJFxAJNpOMACipu7lJFG0kAjII5BIyZMlTH+Uj8UgfUg9WuNux/luLiFJDWJEkssEXuypb5Ab76Mzbi1lNMGMBg4VmhRmCCFLNMDgarY3FRhTkOtHtZmkLUeCQCAQTAKZB91xMQNBNuibhKtRqNRURwqhPFMICosAUjIafEWgZGif4fuFytVAYiCJDMFIDMSCebBHwpMkmBN6m4d6tMwgtlai8AkQAtwgyQxaZgR+YQrQ6fXpEMlqscsjNeSfxAQFWW7WviewyO4nQNUttuAsKyLbVwWBYtTHuJljDtyDxI4EmK1ehVgpHq0wPULCFLEgFSoctlsmpUPALMMRI1YbqhvCOypRU2kTacsYgxngg/reJ9uVOvNulVPTcBma2FS4lmJCjIgIi97PybDxI0C+56FUcS+5Usj3higDofcbTPZJCiBwgIzM6507oDEALWYpTClHcB1eoZZqoX7gqoIMQXjJnQ6/0c0AUqiqtPKFrmZnwfUqHliSMjOAFECZstv03cLAO5BVY/BDNhZkcDIaAMAHycgPtr0aqgcHd1KilbVuVQyz+K4ctEwcDgxjRKGxVIV3LLxYRAJJESMyAVUJ+XOTOArsK1VRO69sz6SKoLHiZJwuGtmZOTGgjpVTsZ9wQ5QJVKKBeRElWIlJhojAuPnJDtLpJVgfVeQB3KAC5mWuxEk5j7nxABE6YzSRXrCc4KgQM9sDiQCfkAjg6D/gjBCPXPtCjsUKoA4CzFpPjnAE4GibboardbUqXMIUyOybpKrwCS7SYzgeBoOVOkLOa1QMwsBL2sQATC8yR3t9ySfwiGX2iKpYuyqC7NntIcZmRkCQR+gHEjTFCgF7PUZiOFaGI4g8T2yMn82eRoO+6SKilS7gGDzkRkQT8HP7fA0CO5WjEszOqEE3sSJSM/qD58E51Q77Y0lYsoe9sklyZMRJHE9oHHgatK2xpKrt6jWkguzNAFgtjOFAGPuYOZ1Sb7Yo1pSq8N3Kb4JU5gA+P1+dB6rruqV69Si5MN6akB7jdIaIdDMgAyCD4E6udAt1EgUzJAkgSRMEkQcgiQYI+8aVp7p1FtgugQrVBJxEzGczJ/00z1XdNTpM6IXKwbRliJEwByYmNV216hVVATTapcQVJFhAciAQRMjN08QOZ0DvVEqlAKWCSJM8KMmOMtFs+Lp1U7Pa7qggVaVIiWhVchRLFrjdks12c4g/mw++/riI25OT+IAR+E5zmROMQ3OJlv8AcVw0U6Vy/N4XJtyOcCW5Hj9wBSbd4LLR8AqCZiSSQSebSoj5BMwRpPe0dzUqtKAUgCFAqDuwOSMiT+mFA5J0XZHdLRKsGZr2CsxBcUxxeRgsT5HI++dM7alWJYspAFWVAeWdSFDF7sABriAvgCADoK1tnump+mStwtN91qMQiyFVReKYcEFSZI8wTo1Tabo2KHo0kU/guZggFsQ3LERnIEedCbp26NEJDSX/AJjCoFZgcHuyVhRPZkkrkd2jLR3Rqo1gQcOPVLKQQYxHuUgGQMzHEkAtt9jualT1iyosEIjrcyrm0xACsZuPnutOFA0zudjuGgLWpgZvupk3XXYwQAACoB5NpJ+NC3+x3D1GbFgkIt8DI9zAc5yRPtAGJaS0U3eP6GBjkKxx4EkRB/WRoF6/SKzeoVqU1ZwqllUjCXdxAjvYtbzheDMQunSNxTUqtZYAMEKbjMfsQAYieQI7Ro1WhvKjQWoooJPbcS2VtJ+w7mK8MbQcXSfquzqsI/lGlHcGuuZjHAXIgyQAckD9QCG22W4ejSDVlpuSGdbAcACEBZuYBLEyZJg40R6DrkuKlWLaZ9O21mDAkkEyoButP5fk6ZqbfcABVZAAoEtLOSLckgRwGH3Jn7aEu23LYNWkJwWVTcsmTbKxIGBI8AkcggzT6SZYiqVvILWqFYxIJZhksRaJ4FoxGNDqdGa6VrVUUcIkBcsGMzMkkHMfiMakdjWDgU3ppSUBQpBckSCSZA7j3CZPMmdDfZMIW8KrFmcCR7habAIIAJkH5J+2gpN/0r1GdGqVAtMhqjzb6lRgmfgKiKLeYZse3NP1LoLisrrULKFIactkyFnJjkmfsP00NfY1zN9RZgqCEP7jMTOePA0juenVIMvI89tv/Od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45062" name="AutoShape 6" descr="data:image/jpeg;base64,/9j/4AAQSkZJRgABAQAAAQABAAD/2wCEAAkGBhQREBUUExQUFRUVGCEZGRcYGCAYGBoeGh0bHCIeHhwYHSYeICElHRwZHy8gIycqLC0uHCIxNTArNSYrLSkBCQoKBQUFDQUFDSkYEhgpKSkpKSkpKSkpKSkpKSkpKSkpKSkpKSkpKSkpKSkpKSkpKSkpKSkpKSkpKSkpKSkpKf/AABEIAKAAoAMBIgACEQEDEQH/xAAbAAACAwEBAQAAAAAAAAAAAAADBAIFBgEHAP/EADwQAAIBAwMDAwIEBAQFBAMAAAECEQMSIQAEMQUiQRMyUQZhQlJxkRQjM4EVYqGxcsHR4fAWJKLxQ4KS/8QAFAEBAAAAAAAAAAAAAAAAAAAAAP/EABQRAQAAAAAAAAAAAAAAAAAAAAD/2gAMAwEAAhEDEQA/APWt3snJEWf3Jx/podKgygyFGcQDMf38nx4/fT1RiCwmc/tOs71LqNaqHFB1o00Yq1dkNRiwwVpUx7iD2ljiZAVoMBdMvb/bJ1k/qffbmiB/DUDW8sxqLTQZ9stJJ84EDVbQp7l/V9Heb016IDmjuaSU0qIZiIQYJVgGDYIyNX262ioGNWoyUyQXuZbCf2kSYJ8Y4yZDMfSHXN1W3FSlW2wphDDOHBUHkDMMZEZEjzxreAhFnmM4yT/31nf42km596j1PMyXKgg5+YUj/wDXU+p9epLRJWohEXXAg9sxdOQeP3EaC2ouTUOBA8zyTz+w/wB/tqs6hQqVKvbUAtYFxbIgGbRnkjkni79NKdK6jRZWqipcCQC/M/lpqAM+6e0eZ86sf4imK4ygdgQBwzADE5kgQc/Y6Bv1e0KJBc245XBP9jaD+41U0N01WwllUXtIAIDIO0ZYzJcqARzH6jVy1JagW7tIZWVg0EkSCPBzx99T3iJcO1WduLj4U8yRyJB/U6BLb1oq+mRiMNzn4OP+fx86HXVQ0ysznPz/AODVqsAycY+dQqVVIGQM25xn4z5OgqAkAQfcYgH/AK/GldzQdT/UMQTb4gcnWhpUB+EjGCBHPn9CNDr0uQxkHAxx+v8A59tBV0NwxVTkyBHzxMEeD8jQAzNI+T/ppPr24qilVanVakyYRRTVxUaQoUswIy5VYBUjnPiHSepl/UL4scUwQCC7CFYgE/iqBwoPhSTgaCg6kK+33aejJpwQyljFUOy3CRJlSQR5HdnMa0tfcFUZQ0sq3FZ4HI+ZGImNZjrXS94KgqB7kdO5HImmQVwPaebluHbxxga1fS3RKKp6isyICxvBOO0kmZw2JPn76DPUN0tDYpDj1ai3ASocXzUCS/EXFQzcRP21R9O6gtFfTO4pXBQ7P6itdUiWlpkyZz+mvQdxvKT0y16sse6QRx+3n/XWO3ezpU6ly0qIH5lRFMGBgxzxoPbK+2JAIOR/r+sf76822/Ud3s6S0a1HcH0nPp7mhS/iUdSzf1KYIdXhiCMZyDr0vd1SqEiCY4MgfuAY/bUkQD++gyPStxUrH1CtQzALHbnaoAJIJWqzVGiTABiTx5H3XOkuyVzcvei00MkEKT/NGFNpbu7xOLMdutP1G8Un9JVZ47VLWAn7tBj9YOswm03ZRmRaK1Hgn1CxYQfaYkQAzWgYx/mwFRuvpD1qy9yotMKtJV/AMhmB/NZFNPCCW5ODbr6ED0atICmqMVFO0vC0lj+WR4mamRJJcsc6+2tXe+rSov8Aw6kMWcICw9ILA9wFssSP/wCYkTq03G03L3BhtimbUa83SpEMQIgz97fGgo9r9Hy1am7yh9I0xwaQpm61ABCgsoNwzGIwDqdTpFdKwKOpao4DypxSX4J8iYt8k3fOrFtluqaIRUpFlpBHchiZAHd7c5nPOAYy2h0/p2rFWoK816iqEeTZ2zkoMZnhePGc6BP/ANL7j1atRdyqM8gEU7iglYi4xIAGYAwMc6f3XTD6pN9oFljkC6SwJRLjHhyYAzUUQbNB2/S91TQotZWYj+obywJEFriTgGYEEiE+51PebDdLRciqjPbAFOgHYgcKPUcXEe7J5nJwdAKv0itaBV3ZtuViQgpnDhoksRBIUR92wZEA2HT6nqVmNVmWmLKAC9tNgpBZFYkkiVUSclW+Z03vehV6xpmo9KKZwr0zUJ7bbnAYIz//ABAYxk4V2X07ulRf/dshuYuDTFRnZm9zMWwCJ7QcdonEaBrafTzELdUKAWn01AlCuY9T3FhhS05F0zIOoVOmvUatfuKq0/WaAHUACALVeSQJyVMEZH309sOlVKaMh3AZ3JdmttaGBBYQ2GLcNwAAABbOgP0WoVKmsiENKsiWkSgQSJHJv5mQQJxoGa3Skq+iS5K0z6gHhyohSfkAmT8kDjVSv0hTsVWcuQIMjDFp9ViJ5qLKz+ATGSTp/bdNrUxaNyuM/wBITxALEsSfEnzHOq/bdPq1aRD7hasv70AC2r82sc+TBGQOBOgIv0stR29YiorOXcWwXHKoxn2rC4GDaJAzP1P6XSkv9QL/ADWrM1iIGm628cdkqQeJRTGur0qopQnd2mSg/loAVYHsUFuZ7pEk2piAbnNx0qq7MV3TqpiE9NWUABgQZyZLAmIm3QZ7f/SqU6JDVyaZshWgAVEM3KZ5d+9hksT7s6x9TpNRSp/ii4kNay8wJJw0kEkY4iNbHrHQYRFO5KhAKdMlQSDAGLjlpAhjNox5J1j+s9NdqrO1V0BcQFUFwnHgkj8XHg586D3s0CXyJWeG/TwIiPHzk6ajS6VmDEPaBIsMxcSMiJ5EaJQckZEf3n/bQImpUF+LwhwFi48GMwJj76qXrbhKjn+HLQWVSKqiVwR2kjkyP7ci7F4tMiq35WAP9xg/8tVO53lcozJQqByDbNrZzaCCRgxB+J/voF22Nasl70kpVlEK6vdkxJ4m2JBByfEHOh0qdelTIgVT+G6rcWIugRBMkRMn54A01vNxuPV7AQoIlYHcLSW7i2O6AMePEyR7rdbp1Pp0jTPzcjP54U9tw8yY5+2gHtqG6/iAagp+nkErUkAELwhWT3Bj9pAmJ0ru+j1cOVUUywNSmXuVBMMy2wSxUsT4gqIwdM1j1BXLBKLLYvYW/GBLEEx2lpAJ+BjnXUqbxkF9KgpMXD1CwElQwx7oAcjPlcYMgruOk7l619tI+m00JqGBMiWtA/Dyuc+c4M3Tt0XMVKPpsYt7x2BYhY4aSzGD5Ak2g67tBuFqMuIViEBcWtTCwp4kEHJ85HjgdSvuKxIRaagEMWJJUji26RJZg3xCgHNw0H1XoldqdJfVC+mCWMk3SSVST3EKIF57iPvOhNsK96+ruKIF0hZsJ/CCJ85aPAaI40den7kuGD0kICr2lioQxK2GAeCQZkXRIjXNz0GpESjgMI9TucgRn1AoYTAEZgTkzgIp9O7gV6VT1aKBQBVNNCHZV9QimL57L6kxM9k+YC1P6ZrXip6tNXPvIBa7MsRcInCRgQEA+Tqydd5BF238QSGA58j7/bifMZF1TpFeo6OlZFZFMCDFx/F/aY/QZ9xgBP0Z7GBeXdyajgGbSbgqZxFqiDIgedI/+lXHaNx/LYktSNMEOSQZYggkgBFM8i6ckEOuN2oJatt2I8JTYxkG2LpmMZ+Z+BpNX3NWkSu5pfzACjekVKiDJtOSZEwfykY50C29+inqo9Opur1KW0lain8r2SVKkMDClQVKwCOYyZaVRGp0V3a1HBW8MoDlQTcRBiTKrEGPtOip9P1jVSpUrobanqC2nYQtsWXTNplrp5xxA0rQ+m3pipV/i8OzuzlYtBi5RLSqKwZgDwbeYMgknSnrerNZmIqsoLoCAFC3gD8Cs/5pJVQMg5y+6+n2Vwxr1PWp8MUDFAcwfFxn2gyB/pqd/tq1OmFp7h7Q1zBKYNi5imBJaSSi2sS0XSRzrM7TplRe56oqLJLMFIZjJkMGiG5n40HvPoLIMccfbxj4xjU9d1EHQK9SqWozwTapMKJYxmABycYHnWa3PV9xTpmpTVqoKgmxSUQguCV8uJGfBhTwdaXqbhKTkqWEdwHMHBOM4EnGcY1V7TrAgBlYLAsWmhZShGJgECLXwDBA+4GgT31bcVALKTg3TdCww5gjwIuFwkyF/Nqi6jW6ghplgwYiSlIXLc7ABWqfCWsSxERUGDGn+o9drUgGpUdxAM+naIIIMC7gSQP0uE4nTtbqG7Fw9EsyMOEw6tcQRm3AgHOTPtEEgNKm53dK/volXqWemwl7QVBN+IPcByJKt40ULvVpsLVZmnJIgQYxnggggGYCnydM7be1wyhqLkPyxIAU4x82iHM5Ptx3YAd3XrV3RUamlLuORdUHcFXKwlxBaQSQoU4vwEDQ3VpQLTf8rPUN4InuJA5MDEeTkgZX6t0mvXuRrF7WUeUqhgklgVNsWkW5J+YEaZondLDBLrqaSHewK4uu7RJAyBAJ9oOSTru8fcVjijaFchf5oWbSCKkrnIMhfFrg5I0AqnTdzE+pTUD2gSoBDIR4PIBT7A8HOmNxtdzcltdAqgBgVJJMCW+2ZiOJ86FT3e5vWmyUVckXkNd2CTcRgx4Gfc3Gp9U21cy/ZCAkLLkSGkG0LLMAFIHzgYmQUr9NqRYrKeSeyVBYRAUmD5lTgST5A11tnuZVfXZjALOUUKLeO0ZJYxcOIuyMaNt9vuQsr6VMsLmJWTcV/FHJBiTn2x5wnU6ZXdQjPSKRlTebpH4iTmDJHyTMC0aAdf6Zdl/qktCzUIIZnB7mZlIkWqlo/CVnuOo7b6YKkA7qrJAMKFE223RiQCFE/AgcTNpR2Nc2CpWFowwRbS3bESRIkkmRBFqx50FOi1QV/wDcN5k25YtE8tx2gD4BbJMEAr/gNRAqncO6B73arBaFjAYEAZkgWkcH8OTN9OU7mJd3Dm5lLdjmQRhY/KIj403V6fVYLNbKz3FBBORJAaMCIH6nyIrNxsqo7DuTBA7EpqrWqokJ3YJ+fsPvId3/AEOmzFr6gkgwrkDtugY/4ifmQJmANZDqu3pA2h3Ap+62pbJYyS0csTOP21qN50G8z6tQNcDKwswZIjiT4YAWyYmZ1ieqdBpX00FZpLNbYUWSQZACiGiDmSeQTkyHvWvtfa4ojQcqOAJONUHUvrOhSWVcM3xmB8k4+J/XA86v3iM8ffVVuerUqYJeojTLIogkwOFH4j/r+2gU6p1unhc3PAVbWuMgEgiMEKQSD854OqTpn1iTVdCtWymwCkUyxqTKnJgQCCZGSBj41oV66hU3EXXWleLWibWbiVGW5AxzI1U7jqlIFSHUdpZjJChVJByQDyrQI4VjwNBZDqlVKYvo1SzgsFAutBJhWYSLgMmP0HiQU+pVKNMu22a9yzlUzxAAYiQXKjEYwB50rtPrJWWwKzOGtK2kFeCS2PC+BmWVeTq32/WKbhjJAVbyxUxaPI+cZx9tAlu+p1mS1KFamxE3QrWicESYLEZg+TB0ruau8D0ygUgBVdQuHdlNzB5lQrWiADgt9iZ7jqdcVTIcIFIKKvqXEsLXWIInuwTxlogBj7zqTj+lRqMZM4tMLxF35jAk8CSeNAGoNxlqVGmrZulwWM2gH7kcxx2x5nUa/VKxNOmqqrMpm95qKFHuJIifwyQRcw5AI01U6jWNxag5BPaAyhoUjJzMn3BR4EczP29r1SixRDkqSwLhD5IUeCZ54AnE6CsSluaVqq61GI/mFyxEiYIBJIwQTkyRgCIPV2m7aoGNWjYrLFqnKcubTgsQAgkwoJbk4l6W5vYhQCUUC5xUtdiJYRHYqzInJXxyQV9nvGChGCYyS0shAMFow5ZiAQBACtjK6BvbbPcyzM9MM8EEAm3yQLhBH4eBAJPIy09DcQw9WkZUBTaQQZyWgR7eIwD4I1yht6ivMkDPY1QsDdB+8WkHI/N8a7uqddixDoi5gKDzcCpu59oII/FP4dAonT9ylMzuA7gG2acAm0AFgGzwSR9xHGYr05iCytYahLHsAYk2jJOZADAfErHtEnq7es6qC6+1riFOWJgYEdoWfIM5zoNDo9VYioCUUIGsAIUTaPKiJBx5Uc8aBLqPRWKOjV6jIwIIxJDc5GOAFAjEHmdYvfdKpneB/VdWntpqQLvJBYy3cykk4nA8DWt6vT3a0601F7QLCtO5mmJgA+4sbV8AZM+KLonT3ow1eGrFRc5HfwOyQMgcE4BMnzoPZNfa+1w6AW6pBkKsoZSMqeD+ukNvtKDyFpUyENoNot8ggE/qy4+40/Xp3oRLLPlTDD9DnVbudjQorcVMGAACY+OJ4zJOgMj0GJUqgK3CGUA5tLQD4NyEkckjQt/uKSxhHYgWUwFuYm6Inx7s8AXH50lV2u3qLURqTp6YDmeWWoZPkmCVZDMEBSMCNH29Oh6gqE00JBCIYUgwb8HzCwfgKfvoEaPX6SsxPZYgqEki1xBLFDgtaFJmBIgjkaco/UVMVihYSBkzwTEKByWIIJ+JXywGjGhtgoxRtCgD2ntjAB+IOI1wbPbov4QjsRzyzk3d3NxbzM/sICrr/WNOxnphnUe1hw3bMqvubLKoAEsZgG06PX+oKdOpZU8wVsVjhp92MRBM/AnGJIm9Q1VC2CmQStRGVlASJBEAIImDJwp488pfUlFDb3KckM8KCAAZOZUZjI0CO3+pblqE0qoNMyJU5mSFkSQwUXERgEDJ0l/j1YkIlGo1UizgelTaZirntYKbiJ/y+QdX3VevIFAVu8tbwSFsIuJ8lQSFgckgYzCO161SLotMCazXQFtwRNxAEliPn8rE+3IJbTrm4aqwG2qPRgBKmO4AMGc8e5goUAARJ+Bo286xuaaLUNKQ5BFMMAVUAYkiWqVGPasQAMwQdWH+PUmVrbsXC702K9uScDI+PmD8aU3HUXikzbdmZQW7RdDG5VVJI7mEtLYVTnJGgDuF3cKVYXBpYGJMMe1fwhfaAxklZJEgAlFfdv8A/io05HBf1M3DIiAVsukc3RyNT3nVmW4GhWY4ACxkmfxA4jsMzi//ACtAel9WrMgL7aosyTlZ5OLZMdvAkn2gxOAOP4j1Af5KoSCwElvF2eCeRwPaMmcdo7bcFldjTuFw5Jw84AGMQpBHMmY1Dpe4qkd1AoQ0e+cXRgnMBIP3Jj76bXeVvTIWjbUtJW95WS0AFlB4mSPgACZwCG+G4thXoq5ByVYiYx/5/wBNY3r+03EAmolaWAgoVQA4LMAeAJP6nxIjcGtuES30lYgYd6oBc5y1oNsnIAJgY8CaDqrVS3dQSJM2uC4EE4JgchP/ALGA9IpXZujnEfH3nzM6kwPg/wDPUK4Y4WM8zP8AbA5z9xpKru3S1ZD1WwAqkUweZY9xURnJ/wB9AeqRUDUmJBIzaYlSYweR8HyJ/Q6r6nRdvSktfJJbLsSSSD2ieZsgAeF+BqVLbDcXMHPplLA6m0tJF5BHA7VAI/zR4OgnZbYqzeq49IC5zUYFQLo7j/xMQfuD8aB3cbKglOoWEKYLGTPb3DIzgyYH30rW29CtKqFumCSJMAISVJ8wVF3ifk6Y3HTaKocMFkuQs5JW32qM4jEHS2z6RtVC1lN98Mrli10m6RHMnuP/AGwEl2e2uZQlMtAJxiGm0cx+EkKPH66Huul0q1H0q1KmUz2zjMzDAgryZI+dOVegUCAppArJPwASAPn4AH6frpWv0CkGZmWkaYE2MuAZLM5YnM9s+BboGdrR29MNaKSiFVsiIgkAyf8AMTnkHVf1Pr20om26kGg8AMVVRBJgcC0L+to8jRtmlB6ZX3dxZmKWd7HHuGDntHwR/fu52lAugakhYyVFgntIN2OIKoZOJt8xoB0up0ryCIc2gsT7iMgfeLhxiX+Z0J/qGhey3/0ibjBtWAJluD7gPPdjnTr0097KoIE3ELIwSTcOOWkz8/Oq5N3RrU7aYpm7NtRYUhrXuKkZBDq0xksJgnQSrfUCGFputwUszPIVRMDHJk/HiT8Sv/i9INWqBnZVK025PeATaiAYNphvkgfGn6u/pU1yQTANiFS7SD7VmSIVjA5CHmNTr9SpC/vBNPDAGTOMR8ksoA83DQU28+oAoZxSquqKWLqATIMBVUmSWwQPgzodLr5rOtOlRckkX1GW1FWAzHmSwlVt+W8gHTp69RRZZ1FQrJph7m7QDCj5yuePPAnUafXaYcJxmRJEQZlgfxC8FJHJ4kaCFD6jJAI2u6AYF+6nBAEgSJmTBMcjExI1LfdfqIQE2leqWiIhbSSIDTwIIYseM4wdEp/U1G2WIXuiCZiDBJIFsDEmfIHkaJuPqSkCQrB491oLFZMDAElieFAntY/hOgq6vWa9iztaxcjOAqhuB5Jt+/IAHM6z6dWd7xVS1lYK0TaCyq0SSSSJExgTGedX/VfqAE2qwQK1QMxBZh6UAhRaVJPugx258jVJ1DqFIVAByXMCMDksf3GT8kaD0Kr/ABU9tKgDxJrOYH/CKQ/3Gu7Xo1Qz/EVvUBJNiJ6VOJ4Ilmb73MQfjVtrg50A69ElLVIGIysiPOAR4kaz6/SZDMq1XFOVYTDksoIB7pyObjkm2ICCdBvL7G9O2+O27ifv/vpCntazVEeoVW0n2MxBEDBU4ybjPItWJk6ATdALBZ3G4leCGAz8kAQcxgyMRwTqNb6ZUqoSrUUojKhmYLtcWPkzwQfHxotDZbgEsWpByCJCk+ZAJIBheMcycAiTOhT3BvJqIRbCQmLubzmSOAACJ0CtX6XVnDtX3JtQIB6kDlST2gEklZJJ8/HBG+nwVqIalS1ysdxNoSDALTyRn7QPGhbPolRWNSrWFSr6YQMVhRmS1swJhTjzPOIkvSIUsKpQ3MwYoJUscnOMyR94X4MgT/AaQkk1JJuYmo3xBkzxGP76B/gO3EeTFoYvLn3Ei4mSZZmP3g/hEGqdLeojhq1SHgQQshQD44kk3GRBgAjnSW2+n1RnjcO1UIqqTaxpWggMKZBUM3cSxHd/bQSXo1ABqSHgLel10qCYUgyAGIMxE5nnXH2e2NSxlpl2E2sZZlzOCZIwf1t824in04iurLVrCKnqEAhQ5AIh8SwuLsfJLZwAAhufpYVSalerURixj039OAS0SwEnstAUyBGOToLultaQqXCmt4AM+QDgGPHED9CJ50vXoUQoBA7WEDLS3cAIOWiWOeInxoey+nhTZmWrV7wQQxkgtguG5uiAJkCMASZFS+ntqrGwWsFgEOcLMQPEBmYfPcfnQTqbCktS/wBNA/MwBkXH+/uY/uRrlbqK0UuZQDPtCgXFQYPwAsA3EgKByNLP9N7Q1R2guvcBceR2zP2BticA5507uemU6sLUphgBaAciAVMHPDMqkg8250DO3CABCtMG2SgAjESYxgNGY/L9tfNu6YdVEH1DgiCAQt0GPkSQf+uQ09hRiAixER/wkGR+4JPk/wBtFo7CiCSKaKbSDAg2kZnOBoET1qnUJK+1TJeQB7YDfORwebc8ETTb/aUnd2JBOack4UAglVn/ADBSTnuH21dslEoDTRLSMELg+0gjyfGP8us11miq/wA2mt3qABIWBESSAIySAxnJKgeANB6hr7XBrugX34ew+lF/ieOc/wB4nST/AMQjQtrKSMtMglgTEfhC3ATmYzA051LerRpPUbhFJ/6D5kmBA+dVNBt3b7F9VouLN/KSSSVQAS1oJFxAJNpOMACipu7lJFG0kAjII5BIyZMlTH+Uj8UgfUg9WuNux/luLiFJDWJEkssEXuypb5Ab76Mzbi1lNMGMBg4VmhRmCCFLNMDgarY3FRhTkOtHtZmkLUeCQCAQTAKZB91xMQNBNuibhKtRqNRURwqhPFMICosAUjIafEWgZGif4fuFytVAYiCJDMFIDMSCebBHwpMkmBN6m4d6tMwgtlai8AkQAtwgyQxaZgR+YQrQ6fXpEMlqscsjNeSfxAQFWW7WviewyO4nQNUttuAsKyLbVwWBYtTHuJljDtyDxI4EmK1ehVgpHq0wPULCFLEgFSoctlsmpUPALMMRI1YbqhvCOypRU2kTacsYgxngg/reJ9uVOvNulVPTcBma2FS4lmJCjIgIi97PybDxI0C+56FUcS+5Usj3higDofcbTPZJCiBwgIzM6507oDEALWYpTClHcB1eoZZqoX7gqoIMQXjJnQ6/0c0AUqiqtPKFrmZnwfUqHliSMjOAFECZstv03cLAO5BVY/BDNhZkcDIaAMAHycgPtr0aqgcHd1KilbVuVQyz+K4ctEwcDgxjRKGxVIV3LLxYRAJJESMyAVUJ+XOTOArsK1VRO69sz6SKoLHiZJwuGtmZOTGgjpVTsZ9wQ5QJVKKBeRElWIlJhojAuPnJDtLpJVgfVeQB3KAC5mWuxEk5j7nxABE6YzSRXrCc4KgQM9sDiQCfkAjg6D/gjBCPXPtCjsUKoA4CzFpPjnAE4GibboardbUqXMIUyOybpKrwCS7SYzgeBoOVOkLOa1QMwsBL2sQATC8yR3t9ySfwiGX2iKpYuyqC7NntIcZmRkCQR+gHEjTFCgF7PUZiOFaGI4g8T2yMn82eRoO+6SKilS7gGDzkRkQT8HP7fA0CO5WjEszOqEE3sSJSM/qD58E51Q77Y0lYsoe9sklyZMRJHE9oHHgatK2xpKrt6jWkguzNAFgtjOFAGPuYOZ1Sb7Yo1pSq8N3Kb4JU5gA+P1+dB6rruqV69Si5MN6akB7jdIaIdDMgAyCD4E6udAt1EgUzJAkgSRMEkQcgiQYI+8aVp7p1FtgugQrVBJxEzGczJ/00z1XdNTpM6IXKwbRliJEwByYmNV216hVVATTapcQVJFhAciAQRMjN08QOZ0DvVEqlAKWCSJM8KMmOMtFs+Lp1U7Pa7qggVaVIiWhVchRLFrjdks12c4g/mw++/riI25OT+IAR+E5zmROMQ3OJlv8AcVw0U6Vy/N4XJtyOcCW5Hj9wBSbd4LLR8AqCZiSSQSebSoj5BMwRpPe0dzUqtKAUgCFAqDuwOSMiT+mFA5J0XZHdLRKsGZr2CsxBcUxxeRgsT5HI++dM7alWJYspAFWVAeWdSFDF7sABriAvgCADoK1tnump+mStwtN91qMQiyFVReKYcEFSZI8wTo1Tabo2KHo0kU/guZggFsQ3LERnIEedCbp26NEJDSX/AJjCoFZgcHuyVhRPZkkrkd2jLR3Rqo1gQcOPVLKQQYxHuUgGQMzHEkAtt9jualT1iyosEIjrcyrm0xACsZuPnutOFA0zudjuGgLWpgZvupk3XXYwQAACoB5NpJ+NC3+x3D1GbFgkIt8DI9zAc5yRPtAGJaS0U3eP6GBjkKxx4EkRB/WRoF6/SKzeoVqU1ZwqllUjCXdxAjvYtbzheDMQunSNxTUqtZYAMEKbjMfsQAYieQI7Ro1WhvKjQWoooJPbcS2VtJ+w7mK8MbQcXSfquzqsI/lGlHcGuuZjHAXIgyQAckD9QCG22W4ejSDVlpuSGdbAcACEBZuYBLEyZJg40R6DrkuKlWLaZ9O21mDAkkEyoButP5fk6ZqbfcABVZAAoEtLOSLckgRwGH3Jn7aEu23LYNWkJwWVTcsmTbKxIGBI8AkcggzT6SZYiqVvILWqFYxIJZhksRaJ4FoxGNDqdGa6VrVUUcIkBcsGMzMkkHMfiMakdjWDgU3ppSUBQpBckSCSZA7j3CZPMmdDfZMIW8KrFmcCR7habAIIAJkH5J+2gpN/0r1GdGqVAtMhqjzb6lRgmfgKiKLeYZse3NP1LoLisrrULKFIactkyFnJjkmfsP00NfY1zN9RZgqCEP7jMTOePA0juenVIMvI89tv/Od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45063" name="AutoShape 8" descr="data:image/jpeg;base64,/9j/4AAQSkZJRgABAQAAAQABAAD/2wCEAAkGBhQREBUUExQUFRUVGCEZGRcYGCAYGBoeGh0bHCIeHhwYHSYeICElHRwZHy8gIycqLC0uHCIxNTArNSYrLSkBCQoKBQUFDQUFDSkYEhgpKSkpKSkpKSkpKSkpKSkpKSkpKSkpKSkpKSkpKSkpKSkpKSkpKSkpKSkpKSkpKSkpKf/AABEIAKAAoAMBIgACEQEDEQH/xAAbAAACAwEBAQAAAAAAAAAAAAADBAIFBgEHAP/EADwQAAIBAwMDAwIEBAQFBAMAAAECEQMSIQAEMQUiQRMyUQZhQlJxkRQjM4EVYqGxcsHR4fAWJKLxQ4KS/8QAFAEBAAAAAAAAAAAAAAAAAAAAAP/EABQRAQAAAAAAAAAAAAAAAAAAAAD/2gAMAwEAAhEDEQA/APWt3snJEWf3Jx/podKgygyFGcQDMf38nx4/fT1RiCwmc/tOs71LqNaqHFB1o00Yq1dkNRiwwVpUx7iD2ljiZAVoMBdMvb/bJ1k/qffbmiB/DUDW8sxqLTQZ9stJJ84EDVbQp7l/V9Heb016IDmjuaSU0qIZiIQYJVgGDYIyNX262ioGNWoyUyQXuZbCf2kSYJ8Y4yZDMfSHXN1W3FSlW2wphDDOHBUHkDMMZEZEjzxreAhFnmM4yT/31nf42km596j1PMyXKgg5+YUj/wDXU+p9epLRJWohEXXAg9sxdOQeP3EaC2ouTUOBA8zyTz+w/wB/tqs6hQqVKvbUAtYFxbIgGbRnkjkni79NKdK6jRZWqipcCQC/M/lpqAM+6e0eZ86sf4imK4ygdgQBwzADE5kgQc/Y6Bv1e0KJBc245XBP9jaD+41U0N01WwllUXtIAIDIO0ZYzJcqARzH6jVy1JagW7tIZWVg0EkSCPBzx99T3iJcO1WduLj4U8yRyJB/U6BLb1oq+mRiMNzn4OP+fx86HXVQ0ysznPz/AODVqsAycY+dQqVVIGQM25xn4z5OgqAkAQfcYgH/AK/GldzQdT/UMQTb4gcnWhpUB+EjGCBHPn9CNDr0uQxkHAxx+v8A59tBV0NwxVTkyBHzxMEeD8jQAzNI+T/ppPr24qilVanVakyYRRTVxUaQoUswIy5VYBUjnPiHSepl/UL4scUwQCC7CFYgE/iqBwoPhSTgaCg6kK+33aejJpwQyljFUOy3CRJlSQR5HdnMa0tfcFUZQ0sq3FZ4HI+ZGImNZjrXS94KgqB7kdO5HImmQVwPaebluHbxxga1fS3RKKp6isyICxvBOO0kmZw2JPn76DPUN0tDYpDj1ai3ASocXzUCS/EXFQzcRP21R9O6gtFfTO4pXBQ7P6itdUiWlpkyZz+mvQdxvKT0y16sse6QRx+3n/XWO3ezpU6ly0qIH5lRFMGBgxzxoPbK+2JAIOR/r+sf76822/Ud3s6S0a1HcH0nPp7mhS/iUdSzf1KYIdXhiCMZyDr0vd1SqEiCY4MgfuAY/bUkQD++gyPStxUrH1CtQzALHbnaoAJIJWqzVGiTABiTx5H3XOkuyVzcvei00MkEKT/NGFNpbu7xOLMdutP1G8Un9JVZ47VLWAn7tBj9YOswm03ZRmRaK1Hgn1CxYQfaYkQAzWgYx/mwFRuvpD1qy9yotMKtJV/AMhmB/NZFNPCCW5ODbr6ED0atICmqMVFO0vC0lj+WR4mamRJJcsc6+2tXe+rSov8Aw6kMWcICw9ILA9wFssSP/wCYkTq03G03L3BhtimbUa83SpEMQIgz97fGgo9r9Hy1am7yh9I0xwaQpm61ABCgsoNwzGIwDqdTpFdKwKOpao4DypxSX4J8iYt8k3fOrFtluqaIRUpFlpBHchiZAHd7c5nPOAYy2h0/p2rFWoK816iqEeTZ2zkoMZnhePGc6BP/ANL7j1atRdyqM8gEU7iglYi4xIAGYAwMc6f3XTD6pN9oFljkC6SwJRLjHhyYAzUUQbNB2/S91TQotZWYj+obywJEFriTgGYEEiE+51PebDdLRciqjPbAFOgHYgcKPUcXEe7J5nJwdAKv0itaBV3ZtuViQgpnDhoksRBIUR92wZEA2HT6nqVmNVmWmLKAC9tNgpBZFYkkiVUSclW+Z03vehV6xpmo9KKZwr0zUJ7bbnAYIz//ABAYxk4V2X07ulRf/dshuYuDTFRnZm9zMWwCJ7QcdonEaBrafTzELdUKAWn01AlCuY9T3FhhS05F0zIOoVOmvUatfuKq0/WaAHUACALVeSQJyVMEZH309sOlVKaMh3AZ3JdmttaGBBYQ2GLcNwAAABbOgP0WoVKmsiENKsiWkSgQSJHJv5mQQJxoGa3Skq+iS5K0z6gHhyohSfkAmT8kDjVSv0hTsVWcuQIMjDFp9ViJ5qLKz+ATGSTp/bdNrUxaNyuM/wBITxALEsSfEnzHOq/bdPq1aRD7hasv70AC2r82sc+TBGQOBOgIv0stR29YiorOXcWwXHKoxn2rC4GDaJAzP1P6XSkv9QL/ADWrM1iIGm628cdkqQeJRTGur0qopQnd2mSg/loAVYHsUFuZ7pEk2piAbnNx0qq7MV3TqpiE9NWUABgQZyZLAmIm3QZ7f/SqU6JDVyaZshWgAVEM3KZ5d+9hksT7s6x9TpNRSp/ii4kNay8wJJw0kEkY4iNbHrHQYRFO5KhAKdMlQSDAGLjlpAhjNox5J1j+s9NdqrO1V0BcQFUFwnHgkj8XHg586D3s0CXyJWeG/TwIiPHzk6ajS6VmDEPaBIsMxcSMiJ5EaJQckZEf3n/bQImpUF+LwhwFi48GMwJj76qXrbhKjn+HLQWVSKqiVwR2kjkyP7ci7F4tMiq35WAP9xg/8tVO53lcozJQqByDbNrZzaCCRgxB+J/voF22Nasl70kpVlEK6vdkxJ4m2JBByfEHOh0qdelTIgVT+G6rcWIugRBMkRMn54A01vNxuPV7AQoIlYHcLSW7i2O6AMePEyR7rdbp1Pp0jTPzcjP54U9tw8yY5+2gHtqG6/iAagp+nkErUkAELwhWT3Bj9pAmJ0ru+j1cOVUUywNSmXuVBMMy2wSxUsT4gqIwdM1j1BXLBKLLYvYW/GBLEEx2lpAJ+BjnXUqbxkF9KgpMXD1CwElQwx7oAcjPlcYMgruOk7l619tI+m00JqGBMiWtA/Dyuc+c4M3Tt0XMVKPpsYt7x2BYhY4aSzGD5Ak2g67tBuFqMuIViEBcWtTCwp4kEHJ85HjgdSvuKxIRaagEMWJJUji26RJZg3xCgHNw0H1XoldqdJfVC+mCWMk3SSVST3EKIF57iPvOhNsK96+ruKIF0hZsJ/CCJ85aPAaI40den7kuGD0kICr2lioQxK2GAeCQZkXRIjXNz0GpESjgMI9TucgRn1AoYTAEZgTkzgIp9O7gV6VT1aKBQBVNNCHZV9QimL57L6kxM9k+YC1P6ZrXip6tNXPvIBa7MsRcInCRgQEA+Tqydd5BF238QSGA58j7/bifMZF1TpFeo6OlZFZFMCDFx/F/aY/QZ9xgBP0Z7GBeXdyajgGbSbgqZxFqiDIgedI/+lXHaNx/LYktSNMEOSQZYggkgBFM8i6ckEOuN2oJatt2I8JTYxkG2LpmMZ+Z+BpNX3NWkSu5pfzACjekVKiDJtOSZEwfykY50C29+inqo9Opur1KW0lain8r2SVKkMDClQVKwCOYyZaVRGp0V3a1HBW8MoDlQTcRBiTKrEGPtOip9P1jVSpUrobanqC2nYQtsWXTNplrp5xxA0rQ+m3pipV/i8OzuzlYtBi5RLSqKwZgDwbeYMgknSnrerNZmIqsoLoCAFC3gD8Cs/5pJVQMg5y+6+n2Vwxr1PWp8MUDFAcwfFxn2gyB/pqd/tq1OmFp7h7Q1zBKYNi5imBJaSSi2sS0XSRzrM7TplRe56oqLJLMFIZjJkMGiG5n40HvPoLIMccfbxj4xjU9d1EHQK9SqWozwTapMKJYxmABycYHnWa3PV9xTpmpTVqoKgmxSUQguCV8uJGfBhTwdaXqbhKTkqWEdwHMHBOM4EnGcY1V7TrAgBlYLAsWmhZShGJgECLXwDBA+4GgT31bcVALKTg3TdCww5gjwIuFwkyF/Nqi6jW6ghplgwYiSlIXLc7ABWqfCWsSxERUGDGn+o9drUgGpUdxAM+naIIIMC7gSQP0uE4nTtbqG7Fw9EsyMOEw6tcQRm3AgHOTPtEEgNKm53dK/volXqWemwl7QVBN+IPcByJKt40ULvVpsLVZmnJIgQYxnggggGYCnydM7be1wyhqLkPyxIAU4x82iHM5Ptx3YAd3XrV3RUamlLuORdUHcFXKwlxBaQSQoU4vwEDQ3VpQLTf8rPUN4InuJA5MDEeTkgZX6t0mvXuRrF7WUeUqhgklgVNsWkW5J+YEaZondLDBLrqaSHewK4uu7RJAyBAJ9oOSTru8fcVjijaFchf5oWbSCKkrnIMhfFrg5I0AqnTdzE+pTUD2gSoBDIR4PIBT7A8HOmNxtdzcltdAqgBgVJJMCW+2ZiOJ86FT3e5vWmyUVckXkNd2CTcRgx4Gfc3Gp9U21cy/ZCAkLLkSGkG0LLMAFIHzgYmQUr9NqRYrKeSeyVBYRAUmD5lTgST5A11tnuZVfXZjALOUUKLeO0ZJYxcOIuyMaNt9vuQsr6VMsLmJWTcV/FHJBiTn2x5wnU6ZXdQjPSKRlTebpH4iTmDJHyTMC0aAdf6Zdl/qktCzUIIZnB7mZlIkWqlo/CVnuOo7b6YKkA7qrJAMKFE223RiQCFE/AgcTNpR2Nc2CpWFowwRbS3bESRIkkmRBFqx50FOi1QV/wDcN5k25YtE8tx2gD4BbJMEAr/gNRAqncO6B73arBaFjAYEAZkgWkcH8OTN9OU7mJd3Dm5lLdjmQRhY/KIj403V6fVYLNbKz3FBBORJAaMCIH6nyIrNxsqo7DuTBA7EpqrWqokJ3YJ+fsPvId3/AEOmzFr6gkgwrkDtugY/4ifmQJmANZDqu3pA2h3Ap+62pbJYyS0csTOP21qN50G8z6tQNcDKwswZIjiT4YAWyYmZ1ieqdBpX00FZpLNbYUWSQZACiGiDmSeQTkyHvWvtfa4ojQcqOAJONUHUvrOhSWVcM3xmB8k4+J/XA86v3iM8ffVVuerUqYJeojTLIogkwOFH4j/r+2gU6p1unhc3PAVbWuMgEgiMEKQSD854OqTpn1iTVdCtWymwCkUyxqTKnJgQCCZGSBj41oV66hU3EXXWleLWibWbiVGW5AxzI1U7jqlIFSHUdpZjJChVJByQDyrQI4VjwNBZDqlVKYvo1SzgsFAutBJhWYSLgMmP0HiQU+pVKNMu22a9yzlUzxAAYiQXKjEYwB50rtPrJWWwKzOGtK2kFeCS2PC+BmWVeTq32/WKbhjJAVbyxUxaPI+cZx9tAlu+p1mS1KFamxE3QrWicESYLEZg+TB0ruau8D0ygUgBVdQuHdlNzB5lQrWiADgt9iZ7jqdcVTIcIFIKKvqXEsLXWIInuwTxlogBj7zqTj+lRqMZM4tMLxF35jAk8CSeNAGoNxlqVGmrZulwWM2gH7kcxx2x5nUa/VKxNOmqqrMpm95qKFHuJIifwyQRcw5AI01U6jWNxag5BPaAyhoUjJzMn3BR4EczP29r1SixRDkqSwLhD5IUeCZ54AnE6CsSluaVqq61GI/mFyxEiYIBJIwQTkyRgCIPV2m7aoGNWjYrLFqnKcubTgsQAgkwoJbk4l6W5vYhQCUUC5xUtdiJYRHYqzInJXxyQV9nvGChGCYyS0shAMFow5ZiAQBACtjK6BvbbPcyzM9MM8EEAm3yQLhBH4eBAJPIy09DcQw9WkZUBTaQQZyWgR7eIwD4I1yht6ivMkDPY1QsDdB+8WkHI/N8a7uqddixDoi5gKDzcCpu59oII/FP4dAonT9ylMzuA7gG2acAm0AFgGzwSR9xHGYr05iCytYahLHsAYk2jJOZADAfErHtEnq7es6qC6+1riFOWJgYEdoWfIM5zoNDo9VYioCUUIGsAIUTaPKiJBx5Uc8aBLqPRWKOjV6jIwIIxJDc5GOAFAjEHmdYvfdKpneB/VdWntpqQLvJBYy3cykk4nA8DWt6vT3a0601F7QLCtO5mmJgA+4sbV8AZM+KLonT3ow1eGrFRc5HfwOyQMgcE4BMnzoPZNfa+1w6AW6pBkKsoZSMqeD+ukNvtKDyFpUyENoNot8ggE/qy4+40/Xp3oRLLPlTDD9DnVbudjQorcVMGAACY+OJ4zJOgMj0GJUqgK3CGUA5tLQD4NyEkckjQt/uKSxhHYgWUwFuYm6Inx7s8AXH50lV2u3qLURqTp6YDmeWWoZPkmCVZDMEBSMCNH29Oh6gqE00JBCIYUgwb8HzCwfgKfvoEaPX6SsxPZYgqEki1xBLFDgtaFJmBIgjkaco/UVMVihYSBkzwTEKByWIIJ+JXywGjGhtgoxRtCgD2ntjAB+IOI1wbPbov4QjsRzyzk3d3NxbzM/sICrr/WNOxnphnUe1hw3bMqvubLKoAEsZgG06PX+oKdOpZU8wVsVjhp92MRBM/AnGJIm9Q1VC2CmQStRGVlASJBEAIImDJwp488pfUlFDb3KckM8KCAAZOZUZjI0CO3+pblqE0qoNMyJU5mSFkSQwUXERgEDJ0l/j1YkIlGo1UizgelTaZirntYKbiJ/y+QdX3VevIFAVu8tbwSFsIuJ8lQSFgckgYzCO161SLotMCazXQFtwRNxAEliPn8rE+3IJbTrm4aqwG2qPRgBKmO4AMGc8e5goUAARJ+Bo286xuaaLUNKQ5BFMMAVUAYkiWqVGPasQAMwQdWH+PUmVrbsXC702K9uScDI+PmD8aU3HUXikzbdmZQW7RdDG5VVJI7mEtLYVTnJGgDuF3cKVYXBpYGJMMe1fwhfaAxklZJEgAlFfdv8A/io05HBf1M3DIiAVsukc3RyNT3nVmW4GhWY4ACxkmfxA4jsMzi//ACtAel9WrMgL7aosyTlZ5OLZMdvAkn2gxOAOP4j1Af5KoSCwElvF2eCeRwPaMmcdo7bcFldjTuFw5Jw84AGMQpBHMmY1Dpe4qkd1AoQ0e+cXRgnMBIP3Jj76bXeVvTIWjbUtJW95WS0AFlB4mSPgACZwCG+G4thXoq5ByVYiYx/5/wBNY3r+03EAmolaWAgoVQA4LMAeAJP6nxIjcGtuES30lYgYd6oBc5y1oNsnIAJgY8CaDqrVS3dQSJM2uC4EE4JgchP/ALGA9IpXZujnEfH3nzM6kwPg/wDPUK4Y4WM8zP8AbA5z9xpKru3S1ZD1WwAqkUweZY9xURnJ/wB9AeqRUDUmJBIzaYlSYweR8HyJ/Q6r6nRdvSktfJJbLsSSSD2ieZsgAeF+BqVLbDcXMHPplLA6m0tJF5BHA7VAI/zR4OgnZbYqzeq49IC5zUYFQLo7j/xMQfuD8aB3cbKglOoWEKYLGTPb3DIzgyYH30rW29CtKqFumCSJMAISVJ8wVF3ifk6Y3HTaKocMFkuQs5JW32qM4jEHS2z6RtVC1lN98Mrli10m6RHMnuP/AGwEl2e2uZQlMtAJxiGm0cx+EkKPH66Huul0q1H0q1KmUz2zjMzDAgryZI+dOVegUCAppArJPwASAPn4AH6frpWv0CkGZmWkaYE2MuAZLM5YnM9s+BboGdrR29MNaKSiFVsiIgkAyf8AMTnkHVf1Pr20om26kGg8AMVVRBJgcC0L+to8jRtmlB6ZX3dxZmKWd7HHuGDntHwR/fu52lAugakhYyVFgntIN2OIKoZOJt8xoB0up0ryCIc2gsT7iMgfeLhxiX+Z0J/qGhey3/0ibjBtWAJluD7gPPdjnTr0097KoIE3ELIwSTcOOWkz8/Oq5N3RrU7aYpm7NtRYUhrXuKkZBDq0xksJgnQSrfUCGFputwUszPIVRMDHJk/HiT8Sv/i9INWqBnZVK025PeATaiAYNphvkgfGn6u/pU1yQTANiFS7SD7VmSIVjA5CHmNTr9SpC/vBNPDAGTOMR8ksoA83DQU28+oAoZxSquqKWLqATIMBVUmSWwQPgzodLr5rOtOlRckkX1GW1FWAzHmSwlVt+W8gHTp69RRZZ1FQrJph7m7QDCj5yuePPAnUafXaYcJxmRJEQZlgfxC8FJHJ4kaCFD6jJAI2u6AYF+6nBAEgSJmTBMcjExI1LfdfqIQE2leqWiIhbSSIDTwIIYseM4wdEp/U1G2WIXuiCZiDBJIFsDEmfIHkaJuPqSkCQrB491oLFZMDAElieFAntY/hOgq6vWa9iztaxcjOAqhuB5Jt+/IAHM6z6dWd7xVS1lYK0TaCyq0SSSSJExgTGedX/VfqAE2qwQK1QMxBZh6UAhRaVJPugx258jVJ1DqFIVAByXMCMDksf3GT8kaD0Kr/ABU9tKgDxJrOYH/CKQ/3Gu7Xo1Qz/EVvUBJNiJ6VOJ4Ilmb73MQfjVtrg50A69ElLVIGIysiPOAR4kaz6/SZDMq1XFOVYTDksoIB7pyObjkm2ICCdBvL7G9O2+O27ifv/vpCntazVEeoVW0n2MxBEDBU4ybjPItWJk6ATdALBZ3G4leCGAz8kAQcxgyMRwTqNb6ZUqoSrUUojKhmYLtcWPkzwQfHxotDZbgEsWpByCJCk+ZAJIBheMcycAiTOhT3BvJqIRbCQmLubzmSOAACJ0CtX6XVnDtX3JtQIB6kDlST2gEklZJJ8/HBG+nwVqIalS1ysdxNoSDALTyRn7QPGhbPolRWNSrWFSr6YQMVhRmS1swJhTjzPOIkvSIUsKpQ3MwYoJUscnOMyR94X4MgT/AaQkk1JJuYmo3xBkzxGP76B/gO3EeTFoYvLn3Ei4mSZZmP3g/hEGqdLeojhq1SHgQQshQD44kk3GRBgAjnSW2+n1RnjcO1UIqqTaxpWggMKZBUM3cSxHd/bQSXo1ABqSHgLel10qCYUgyAGIMxE5nnXH2e2NSxlpl2E2sZZlzOCZIwf1t824in04iurLVrCKnqEAhQ5AIh8SwuLsfJLZwAAhufpYVSalerURixj039OAS0SwEnstAUyBGOToLultaQqXCmt4AM+QDgGPHED9CJ50vXoUQoBA7WEDLS3cAIOWiWOeInxoey+nhTZmWrV7wQQxkgtguG5uiAJkCMASZFS+ntqrGwWsFgEOcLMQPEBmYfPcfnQTqbCktS/wBNA/MwBkXH+/uY/uRrlbqK0UuZQDPtCgXFQYPwAsA3EgKByNLP9N7Q1R2guvcBceR2zP2BticA5507uemU6sLUphgBaAciAVMHPDMqkg8250DO3CABCtMG2SgAjESYxgNGY/L9tfNu6YdVEH1DgiCAQt0GPkSQf+uQ09hRiAixER/wkGR+4JPk/wBtFo7CiCSKaKbSDAg2kZnOBoET1qnUJK+1TJeQB7YDfORwebc8ETTb/aUnd2JBOack4UAglVn/ADBSTnuH21dslEoDTRLSMELg+0gjyfGP8us11miq/wA2mt3qABIWBESSAIySAxnJKgeANB6hr7XBrugX34ew+lF/ieOc/wB4nST/AMQjQtrKSMtMglgTEfhC3ATmYzA051LerRpPUbhFJ/6D5kmBA+dVNBt3b7F9VouLN/KSSSVQAS1oJFxAJNpOMACipu7lJFG0kAjII5BIyZMlTH+Uj8UgfUg9WuNux/luLiFJDWJEkssEXuypb5Ab76Mzbi1lNMGMBg4VmhRmCCFLNMDgarY3FRhTkOtHtZmkLUeCQCAQTAKZB91xMQNBNuibhKtRqNRURwqhPFMICosAUjIafEWgZGif4fuFytVAYiCJDMFIDMSCebBHwpMkmBN6m4d6tMwgtlai8AkQAtwgyQxaZgR+YQrQ6fXpEMlqscsjNeSfxAQFWW7WviewyO4nQNUttuAsKyLbVwWBYtTHuJljDtyDxI4EmK1ehVgpHq0wPULCFLEgFSoctlsmpUPALMMRI1YbqhvCOypRU2kTacsYgxngg/reJ9uVOvNulVPTcBma2FS4lmJCjIgIi97PybDxI0C+56FUcS+5Usj3higDofcbTPZJCiBwgIzM6507oDEALWYpTClHcB1eoZZqoX7gqoIMQXjJnQ6/0c0AUqiqtPKFrmZnwfUqHliSMjOAFECZstv03cLAO5BVY/BDNhZkcDIaAMAHycgPtr0aqgcHd1KilbVuVQyz+K4ctEwcDgxjRKGxVIV3LLxYRAJJESMyAVUJ+XOTOArsK1VRO69sz6SKoLHiZJwuGtmZOTGgjpVTsZ9wQ5QJVKKBeRElWIlJhojAuPnJDtLpJVgfVeQB3KAC5mWuxEk5j7nxABE6YzSRXrCc4KgQM9sDiQCfkAjg6D/gjBCPXPtCjsUKoA4CzFpPjnAE4GibboardbUqXMIUyOybpKrwCS7SYzgeBoOVOkLOa1QMwsBL2sQATC8yR3t9ySfwiGX2iKpYuyqC7NntIcZmRkCQR+gHEjTFCgF7PUZiOFaGI4g8T2yMn82eRoO+6SKilS7gGDzkRkQT8HP7fA0CO5WjEszOqEE3sSJSM/qD58E51Q77Y0lYsoe9sklyZMRJHE9oHHgatK2xpKrt6jWkguzNAFgtjOFAGPuYOZ1Sb7Yo1pSq8N3Kb4JU5gA+P1+dB6rruqV69Si5MN6akB7jdIaIdDMgAyCD4E6udAt1EgUzJAkgSRMEkQcgiQYI+8aVp7p1FtgugQrVBJxEzGczJ/00z1XdNTpM6IXKwbRliJEwByYmNV216hVVATTapcQVJFhAciAQRMjN08QOZ0DvVEqlAKWCSJM8KMmOMtFs+Lp1U7Pa7qggVaVIiWhVchRLFrjdks12c4g/mw++/riI25OT+IAR+E5zmROMQ3OJlv8AcVw0U6Vy/N4XJtyOcCW5Hj9wBSbd4LLR8AqCZiSSQSebSoj5BMwRpPe0dzUqtKAUgCFAqDuwOSMiT+mFA5J0XZHdLRKsGZr2CsxBcUxxeRgsT5HI++dM7alWJYspAFWVAeWdSFDF7sABriAvgCADoK1tnump+mStwtN91qMQiyFVReKYcEFSZI8wTo1Tabo2KHo0kU/guZggFsQ3LERnIEedCbp26NEJDSX/AJjCoFZgcHuyVhRPZkkrkd2jLR3Rqo1gQcOPVLKQQYxHuUgGQMzHEkAtt9jualT1iyosEIjrcyrm0xACsZuPnutOFA0zudjuGgLWpgZvupk3XXYwQAACoB5NpJ+NC3+x3D1GbFgkIt8DI9zAc5yRPtAGJaS0U3eP6GBjkKxx4EkRB/WRoF6/SKzeoVqU1ZwqllUjCXdxAjvYtbzheDMQunSNxTUqtZYAMEKbjMfsQAYieQI7Ro1WhvKjQWoooJPbcS2VtJ+w7mK8MbQcXSfquzqsI/lGlHcGuuZjHAXIgyQAckD9QCG22W4ejSDVlpuSGdbAcACEBZuYBLEyZJg40R6DrkuKlWLaZ9O21mDAkkEyoButP5fk6ZqbfcABVZAAoEtLOSLckgRwGH3Jn7aEu23LYNWkJwWVTcsmTbKxIGBI8AkcggzT6SZYiqVvILWqFYxIJZhksRaJ4FoxGNDqdGa6VrVUUcIkBcsGMzMkkHMfiMakdjWDgU3ppSUBQpBckSCSZA7j3CZPMmdDfZMIW8KrFmcCR7habAIIAJkH5J+2gpN/0r1GdGqVAtMhqjzb6lRgmfgKiKLeYZse3NP1LoLisrrULKFIactkyFnJjkmfsP00NfY1zN9RZgqCEP7jMTOePA0juenVIMvI89tv/Od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45064" name="Picture 10" descr="http://t2.gstatic.com/images?q=tbn:ANd9GcQnCxH_AxmkJuJhb8_gGxr-HBhTZGXkiF-sRHmSIktHCFa3RgE&amp;t=1&amp;usg=__mvkUKBRskle_6A1mWRC_1i1OSiQ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95400"/>
            <a:ext cx="435768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56436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1543</TotalTime>
  <Words>173</Words>
  <Application>Microsoft Macintosh PowerPoint</Application>
  <PresentationFormat>On-screen Show (4:3)</PresentationFormat>
  <Paragraphs>19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13 Colonies InTRO</vt:lpstr>
      <vt:lpstr>Were they all the same?</vt:lpstr>
      <vt:lpstr>Geography of the Colonies</vt:lpstr>
      <vt:lpstr>Charter Colony /Proprietary Colony / Royal Colony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Colonies</dc:title>
  <dc:creator>guajardo</dc:creator>
  <cp:lastModifiedBy>Durham Public Schools</cp:lastModifiedBy>
  <cp:revision>60</cp:revision>
  <dcterms:created xsi:type="dcterms:W3CDTF">2010-09-13T01:07:47Z</dcterms:created>
  <dcterms:modified xsi:type="dcterms:W3CDTF">2015-07-17T15:23:56Z</dcterms:modified>
</cp:coreProperties>
</file>